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3"/>
  </p:notesMasterIdLst>
  <p:sldIdLst>
    <p:sldId id="256" r:id="rId2"/>
    <p:sldId id="258" r:id="rId3"/>
    <p:sldId id="313" r:id="rId4"/>
    <p:sldId id="260" r:id="rId5"/>
    <p:sldId id="314" r:id="rId6"/>
    <p:sldId id="315" r:id="rId7"/>
    <p:sldId id="316" r:id="rId8"/>
    <p:sldId id="318" r:id="rId9"/>
    <p:sldId id="319" r:id="rId10"/>
    <p:sldId id="320" r:id="rId11"/>
    <p:sldId id="312" r:id="rId12"/>
  </p:sldIdLst>
  <p:sldSz cx="9144000" cy="5143500" type="screen16x9"/>
  <p:notesSz cx="6858000" cy="9144000"/>
  <p:embeddedFontLst>
    <p:embeddedFont>
      <p:font typeface="Anaheim" panose="020B0604020202020204" charset="0"/>
      <p:regular r:id="rId14"/>
    </p:embeddedFont>
    <p:embeddedFont>
      <p:font typeface="Bebas Neue" panose="020B0606020202050201" pitchFamily="34" charset="0"/>
      <p:regular r:id="rId15"/>
    </p:embeddedFont>
    <p:embeddedFont>
      <p:font typeface="Franklin Gothic Book" panose="020B0503020102020204" pitchFamily="34" charset="0"/>
      <p:regular r:id="rId16"/>
      <p:italic r:id="rId17"/>
    </p:embeddedFont>
    <p:embeddedFont>
      <p:font typeface="Franklin Gothic Demi" panose="020B0703020102020204" pitchFamily="34" charset="0"/>
      <p:regular r:id="rId18"/>
      <p:italic r:id="rId19"/>
    </p:embeddedFont>
    <p:embeddedFont>
      <p:font typeface="Montserrat" panose="00000500000000000000" pitchFamily="2" charset="0"/>
      <p:regular r:id="rId20"/>
      <p:bold r:id="rId21"/>
      <p:italic r:id="rId22"/>
      <p:boldItalic r:id="rId23"/>
    </p:embeddedFont>
    <p:embeddedFont>
      <p:font typeface="Montserrat Black" panose="00000A00000000000000" pitchFamily="2" charset="0"/>
      <p:bold r:id="rId24"/>
      <p:boldItalic r:id="rId25"/>
    </p:embeddedFont>
    <p:embeddedFont>
      <p:font typeface="Wingdings 2" panose="05020102010507070707" pitchFamily="18" charset="2"/>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5F63FD9-FEB6-43A7-8A51-399BA4C4FD23}">
  <a:tblStyle styleId="{D5F63FD9-FEB6-43A7-8A51-399BA4C4FD2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642"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6" name="Google Shape;1236;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611001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1734a882cf6_0_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1734a882cf6_0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5776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76067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1" name="Google Shape;1321;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47079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451199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005198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115698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4633881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256688"/>
            <a:ext cx="7033800" cy="21930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21113"/>
            <a:ext cx="4528800" cy="3657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4780389" y="2513201"/>
            <a:ext cx="5036265" cy="4113315"/>
            <a:chOff x="4780389" y="2513201"/>
            <a:chExt cx="5036265" cy="4113315"/>
          </a:xfrm>
        </p:grpSpPr>
        <p:grpSp>
          <p:nvGrpSpPr>
            <p:cNvPr id="12" name="Google Shape;12;p2"/>
            <p:cNvGrpSpPr/>
            <p:nvPr/>
          </p:nvGrpSpPr>
          <p:grpSpPr>
            <a:xfrm>
              <a:off x="4780389" y="2513201"/>
              <a:ext cx="5036265" cy="4113315"/>
              <a:chOff x="4673664" y="2214101"/>
              <a:chExt cx="5036265" cy="4113315"/>
            </a:xfrm>
          </p:grpSpPr>
          <p:sp>
            <p:nvSpPr>
              <p:cNvPr id="13" name="Google Shape;13;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4673664" y="2214101"/>
                <a:ext cx="5036265" cy="4113315"/>
                <a:chOff x="4673664" y="2214101"/>
                <a:chExt cx="5036265" cy="4113315"/>
              </a:xfrm>
            </p:grpSpPr>
            <p:grpSp>
              <p:nvGrpSpPr>
                <p:cNvPr id="15" name="Google Shape;15;p2"/>
                <p:cNvGrpSpPr/>
                <p:nvPr/>
              </p:nvGrpSpPr>
              <p:grpSpPr>
                <a:xfrm>
                  <a:off x="4673664" y="2214101"/>
                  <a:ext cx="5036265" cy="4113315"/>
                  <a:chOff x="3825164" y="427026"/>
                  <a:chExt cx="5036265" cy="4113315"/>
                </a:xfrm>
              </p:grpSpPr>
              <p:sp>
                <p:nvSpPr>
                  <p:cNvPr id="16" name="Google Shape;16;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 name="Google Shape;44;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2" name="Google Shape;52;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3382536" y="-1517162"/>
            <a:ext cx="5036265" cy="4113315"/>
            <a:chOff x="4780389" y="2513201"/>
            <a:chExt cx="5036265" cy="4113315"/>
          </a:xfrm>
        </p:grpSpPr>
        <p:grpSp>
          <p:nvGrpSpPr>
            <p:cNvPr id="56" name="Google Shape;56;p2"/>
            <p:cNvGrpSpPr/>
            <p:nvPr/>
          </p:nvGrpSpPr>
          <p:grpSpPr>
            <a:xfrm>
              <a:off x="4780389" y="2513201"/>
              <a:ext cx="5036265" cy="4113315"/>
              <a:chOff x="4673664" y="2214101"/>
              <a:chExt cx="5036265" cy="4113315"/>
            </a:xfrm>
          </p:grpSpPr>
          <p:sp>
            <p:nvSpPr>
              <p:cNvPr id="57" name="Google Shape;57;p2"/>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2"/>
              <p:cNvGrpSpPr/>
              <p:nvPr/>
            </p:nvGrpSpPr>
            <p:grpSpPr>
              <a:xfrm>
                <a:off x="4673664" y="2214101"/>
                <a:ext cx="5036265" cy="4113315"/>
                <a:chOff x="4673664" y="2214101"/>
                <a:chExt cx="5036265" cy="4113315"/>
              </a:xfrm>
            </p:grpSpPr>
            <p:grpSp>
              <p:nvGrpSpPr>
                <p:cNvPr id="59" name="Google Shape;59;p2"/>
                <p:cNvGrpSpPr/>
                <p:nvPr/>
              </p:nvGrpSpPr>
              <p:grpSpPr>
                <a:xfrm>
                  <a:off x="4673664" y="2214101"/>
                  <a:ext cx="5036265" cy="4113315"/>
                  <a:chOff x="3825164" y="427026"/>
                  <a:chExt cx="5036265" cy="4113315"/>
                </a:xfrm>
              </p:grpSpPr>
              <p:sp>
                <p:nvSpPr>
                  <p:cNvPr id="60" name="Google Shape;60;p2"/>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2"/>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6" name="Google Shape;96;p2"/>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4"/>
        <p:cNvGrpSpPr/>
        <p:nvPr/>
      </p:nvGrpSpPr>
      <p:grpSpPr>
        <a:xfrm>
          <a:off x="0" y="0"/>
          <a:ext cx="0" cy="0"/>
          <a:chOff x="0" y="0"/>
          <a:chExt cx="0" cy="0"/>
        </a:xfrm>
      </p:grpSpPr>
      <p:sp>
        <p:nvSpPr>
          <p:cNvPr id="425" name="Google Shape;425;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426" name="Google Shape;426;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3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535"/>
        <p:cNvGrpSpPr/>
        <p:nvPr/>
      </p:nvGrpSpPr>
      <p:grpSpPr>
        <a:xfrm>
          <a:off x="0" y="0"/>
          <a:ext cx="0" cy="0"/>
          <a:chOff x="0" y="0"/>
          <a:chExt cx="0" cy="0"/>
        </a:xfrm>
      </p:grpSpPr>
      <p:sp>
        <p:nvSpPr>
          <p:cNvPr id="536" name="Google Shape;536;p13"/>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537" name="Google Shape;537;p13"/>
          <p:cNvSpPr txBox="1">
            <a:spLocks noGrp="1"/>
          </p:cNvSpPr>
          <p:nvPr>
            <p:ph type="subTitle" idx="1"/>
          </p:nvPr>
        </p:nvSpPr>
        <p:spPr>
          <a:xfrm>
            <a:off x="5784713" y="152095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8" name="Google Shape;538;p13"/>
          <p:cNvSpPr txBox="1">
            <a:spLocks noGrp="1"/>
          </p:cNvSpPr>
          <p:nvPr>
            <p:ph type="title" idx="2" hasCustomPrompt="1"/>
          </p:nvPr>
        </p:nvSpPr>
        <p:spPr>
          <a:xfrm>
            <a:off x="890575" y="152095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39" name="Google Shape;539;p13"/>
          <p:cNvSpPr txBox="1">
            <a:spLocks noGrp="1"/>
          </p:cNvSpPr>
          <p:nvPr>
            <p:ph type="subTitle" idx="3"/>
          </p:nvPr>
        </p:nvSpPr>
        <p:spPr>
          <a:xfrm>
            <a:off x="1954644" y="152095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0" name="Google Shape;540;p13"/>
          <p:cNvSpPr txBox="1">
            <a:spLocks noGrp="1"/>
          </p:cNvSpPr>
          <p:nvPr>
            <p:ph type="subTitle" idx="4"/>
          </p:nvPr>
        </p:nvSpPr>
        <p:spPr>
          <a:xfrm>
            <a:off x="5784713" y="215403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1" name="Google Shape;541;p13"/>
          <p:cNvSpPr txBox="1">
            <a:spLocks noGrp="1"/>
          </p:cNvSpPr>
          <p:nvPr>
            <p:ph type="title" idx="5" hasCustomPrompt="1"/>
          </p:nvPr>
        </p:nvSpPr>
        <p:spPr>
          <a:xfrm>
            <a:off x="890575" y="215403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2" name="Google Shape;542;p13"/>
          <p:cNvSpPr txBox="1">
            <a:spLocks noGrp="1"/>
          </p:cNvSpPr>
          <p:nvPr>
            <p:ph type="subTitle" idx="6"/>
          </p:nvPr>
        </p:nvSpPr>
        <p:spPr>
          <a:xfrm>
            <a:off x="1954644" y="215403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3" name="Google Shape;543;p13"/>
          <p:cNvSpPr txBox="1">
            <a:spLocks noGrp="1"/>
          </p:cNvSpPr>
          <p:nvPr>
            <p:ph type="subTitle" idx="7"/>
          </p:nvPr>
        </p:nvSpPr>
        <p:spPr>
          <a:xfrm>
            <a:off x="5784713" y="278712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4" name="Google Shape;544;p13"/>
          <p:cNvSpPr txBox="1">
            <a:spLocks noGrp="1"/>
          </p:cNvSpPr>
          <p:nvPr>
            <p:ph type="title" idx="8" hasCustomPrompt="1"/>
          </p:nvPr>
        </p:nvSpPr>
        <p:spPr>
          <a:xfrm>
            <a:off x="890575" y="278712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5" name="Google Shape;545;p13"/>
          <p:cNvSpPr txBox="1">
            <a:spLocks noGrp="1"/>
          </p:cNvSpPr>
          <p:nvPr>
            <p:ph type="subTitle" idx="9"/>
          </p:nvPr>
        </p:nvSpPr>
        <p:spPr>
          <a:xfrm>
            <a:off x="1954644" y="278712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6" name="Google Shape;546;p13"/>
          <p:cNvSpPr txBox="1">
            <a:spLocks noGrp="1"/>
          </p:cNvSpPr>
          <p:nvPr>
            <p:ph type="subTitle" idx="13"/>
          </p:nvPr>
        </p:nvSpPr>
        <p:spPr>
          <a:xfrm>
            <a:off x="5784713" y="3420205"/>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47" name="Google Shape;547;p13"/>
          <p:cNvSpPr txBox="1">
            <a:spLocks noGrp="1"/>
          </p:cNvSpPr>
          <p:nvPr>
            <p:ph type="title" idx="14" hasCustomPrompt="1"/>
          </p:nvPr>
        </p:nvSpPr>
        <p:spPr>
          <a:xfrm>
            <a:off x="890575" y="3420205"/>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48" name="Google Shape;548;p13"/>
          <p:cNvSpPr txBox="1">
            <a:spLocks noGrp="1"/>
          </p:cNvSpPr>
          <p:nvPr>
            <p:ph type="subTitle" idx="15"/>
          </p:nvPr>
        </p:nvSpPr>
        <p:spPr>
          <a:xfrm>
            <a:off x="1954644" y="3420205"/>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49" name="Google Shape;549;p13"/>
          <p:cNvSpPr txBox="1">
            <a:spLocks noGrp="1"/>
          </p:cNvSpPr>
          <p:nvPr>
            <p:ph type="subTitle" idx="16"/>
          </p:nvPr>
        </p:nvSpPr>
        <p:spPr>
          <a:xfrm>
            <a:off x="5784713" y="4053290"/>
            <a:ext cx="24687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0" name="Google Shape;550;p13"/>
          <p:cNvSpPr txBox="1">
            <a:spLocks noGrp="1"/>
          </p:cNvSpPr>
          <p:nvPr>
            <p:ph type="title" idx="17" hasCustomPrompt="1"/>
          </p:nvPr>
        </p:nvSpPr>
        <p:spPr>
          <a:xfrm>
            <a:off x="890575" y="4053290"/>
            <a:ext cx="976800" cy="484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551" name="Google Shape;551;p13"/>
          <p:cNvSpPr txBox="1">
            <a:spLocks noGrp="1"/>
          </p:cNvSpPr>
          <p:nvPr>
            <p:ph type="subTitle" idx="18"/>
          </p:nvPr>
        </p:nvSpPr>
        <p:spPr>
          <a:xfrm>
            <a:off x="1954644" y="4053290"/>
            <a:ext cx="37428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52" name="Google Shape;552;p13"/>
          <p:cNvGrpSpPr/>
          <p:nvPr/>
        </p:nvGrpSpPr>
        <p:grpSpPr>
          <a:xfrm>
            <a:off x="-3773061" y="-978862"/>
            <a:ext cx="5036265" cy="4113315"/>
            <a:chOff x="4780389" y="2513201"/>
            <a:chExt cx="5036265" cy="4113315"/>
          </a:xfrm>
        </p:grpSpPr>
        <p:grpSp>
          <p:nvGrpSpPr>
            <p:cNvPr id="553" name="Google Shape;553;p13"/>
            <p:cNvGrpSpPr/>
            <p:nvPr/>
          </p:nvGrpSpPr>
          <p:grpSpPr>
            <a:xfrm>
              <a:off x="4780389" y="2513201"/>
              <a:ext cx="5036265" cy="4113315"/>
              <a:chOff x="4673664" y="2214101"/>
              <a:chExt cx="5036265" cy="4113315"/>
            </a:xfrm>
          </p:grpSpPr>
          <p:sp>
            <p:nvSpPr>
              <p:cNvPr id="554" name="Google Shape;554;p1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13"/>
              <p:cNvGrpSpPr/>
              <p:nvPr/>
            </p:nvGrpSpPr>
            <p:grpSpPr>
              <a:xfrm>
                <a:off x="4673664" y="2214101"/>
                <a:ext cx="5036265" cy="4113315"/>
                <a:chOff x="4673664" y="2214101"/>
                <a:chExt cx="5036265" cy="4113315"/>
              </a:xfrm>
            </p:grpSpPr>
            <p:grpSp>
              <p:nvGrpSpPr>
                <p:cNvPr id="556" name="Google Shape;556;p13"/>
                <p:cNvGrpSpPr/>
                <p:nvPr/>
              </p:nvGrpSpPr>
              <p:grpSpPr>
                <a:xfrm>
                  <a:off x="4673664" y="2214101"/>
                  <a:ext cx="5036265" cy="4113315"/>
                  <a:chOff x="3825164" y="427026"/>
                  <a:chExt cx="5036265" cy="4113315"/>
                </a:xfrm>
              </p:grpSpPr>
              <p:sp>
                <p:nvSpPr>
                  <p:cNvPr id="557" name="Google Shape;557;p1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 name="Google Shape;585;p1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93" name="Google Shape;593;p1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747"/>
        <p:cNvGrpSpPr/>
        <p:nvPr/>
      </p:nvGrpSpPr>
      <p:grpSpPr>
        <a:xfrm>
          <a:off x="0" y="0"/>
          <a:ext cx="0" cy="0"/>
          <a:chOff x="0" y="0"/>
          <a:chExt cx="0" cy="0"/>
        </a:xfrm>
      </p:grpSpPr>
      <p:sp>
        <p:nvSpPr>
          <p:cNvPr id="748" name="Google Shape;748;p20"/>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49" name="Google Shape;749;p20"/>
          <p:cNvSpPr txBox="1">
            <a:spLocks noGrp="1"/>
          </p:cNvSpPr>
          <p:nvPr>
            <p:ph type="subTitle" idx="1"/>
          </p:nvPr>
        </p:nvSpPr>
        <p:spPr>
          <a:xfrm>
            <a:off x="4236935" y="3459222"/>
            <a:ext cx="2505600" cy="48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0" name="Google Shape;750;p20"/>
          <p:cNvSpPr txBox="1">
            <a:spLocks noGrp="1"/>
          </p:cNvSpPr>
          <p:nvPr>
            <p:ph type="subTitle" idx="2"/>
          </p:nvPr>
        </p:nvSpPr>
        <p:spPr>
          <a:xfrm>
            <a:off x="2401463" y="2055647"/>
            <a:ext cx="2505600" cy="484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1" name="Google Shape;751;p20"/>
          <p:cNvSpPr txBox="1">
            <a:spLocks noGrp="1"/>
          </p:cNvSpPr>
          <p:nvPr>
            <p:ph type="subTitle" idx="3"/>
          </p:nvPr>
        </p:nvSpPr>
        <p:spPr>
          <a:xfrm>
            <a:off x="2401463" y="1598450"/>
            <a:ext cx="2505600" cy="457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752" name="Google Shape;752;p20"/>
          <p:cNvSpPr txBox="1">
            <a:spLocks noGrp="1"/>
          </p:cNvSpPr>
          <p:nvPr>
            <p:ph type="subTitle" idx="4"/>
          </p:nvPr>
        </p:nvSpPr>
        <p:spPr>
          <a:xfrm>
            <a:off x="4236938" y="3002025"/>
            <a:ext cx="2505600" cy="457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753" name="Google Shape;753;p20"/>
          <p:cNvGrpSpPr/>
          <p:nvPr/>
        </p:nvGrpSpPr>
        <p:grpSpPr>
          <a:xfrm rot="-121718">
            <a:off x="7509504" y="-374087"/>
            <a:ext cx="1961826" cy="2400044"/>
            <a:chOff x="108580" y="3135490"/>
            <a:chExt cx="1961773" cy="2399979"/>
          </a:xfrm>
        </p:grpSpPr>
        <p:sp>
          <p:nvSpPr>
            <p:cNvPr id="754" name="Google Shape;754;p20"/>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0"/>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0"/>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0"/>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20"/>
            <p:cNvGrpSpPr/>
            <p:nvPr/>
          </p:nvGrpSpPr>
          <p:grpSpPr>
            <a:xfrm>
              <a:off x="108580" y="3135490"/>
              <a:ext cx="1961773" cy="2399979"/>
              <a:chOff x="108580" y="3135490"/>
              <a:chExt cx="1961773" cy="2399979"/>
            </a:xfrm>
          </p:grpSpPr>
          <p:sp>
            <p:nvSpPr>
              <p:cNvPr id="759" name="Google Shape;759;p20"/>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0"/>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0"/>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0"/>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0"/>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0"/>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0"/>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0"/>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0"/>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68" name="Google Shape;768;p20"/>
          <p:cNvGrpSpPr/>
          <p:nvPr/>
        </p:nvGrpSpPr>
        <p:grpSpPr>
          <a:xfrm rot="-121718">
            <a:off x="-186696" y="3321613"/>
            <a:ext cx="1961826" cy="2400044"/>
            <a:chOff x="108580" y="3135490"/>
            <a:chExt cx="1961773" cy="2399979"/>
          </a:xfrm>
        </p:grpSpPr>
        <p:sp>
          <p:nvSpPr>
            <p:cNvPr id="769" name="Google Shape;769;p20"/>
            <p:cNvSpPr/>
            <p:nvPr/>
          </p:nvSpPr>
          <p:spPr>
            <a:xfrm rot="-157512" flipH="1">
              <a:off x="1392148" y="33295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0"/>
            <p:cNvSpPr/>
            <p:nvPr/>
          </p:nvSpPr>
          <p:spPr>
            <a:xfrm rot="-157512" flipH="1">
              <a:off x="1064998" y="386414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0"/>
            <p:cNvSpPr/>
            <p:nvPr/>
          </p:nvSpPr>
          <p:spPr>
            <a:xfrm rot="-157512" flipH="1">
              <a:off x="1364223" y="440671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0"/>
            <p:cNvSpPr/>
            <p:nvPr/>
          </p:nvSpPr>
          <p:spPr>
            <a:xfrm rot="-157512" flipH="1">
              <a:off x="119483" y="4382794"/>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 name="Google Shape;773;p20"/>
            <p:cNvGrpSpPr/>
            <p:nvPr/>
          </p:nvGrpSpPr>
          <p:grpSpPr>
            <a:xfrm>
              <a:off x="108580" y="3135490"/>
              <a:ext cx="1961773" cy="2399979"/>
              <a:chOff x="108580" y="3135490"/>
              <a:chExt cx="1961773" cy="2399979"/>
            </a:xfrm>
          </p:grpSpPr>
          <p:sp>
            <p:nvSpPr>
              <p:cNvPr id="774" name="Google Shape;774;p20"/>
              <p:cNvSpPr/>
              <p:nvPr/>
            </p:nvSpPr>
            <p:spPr>
              <a:xfrm rot="-157512" flipH="1">
                <a:off x="1376547" y="4265784"/>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0"/>
              <p:cNvSpPr/>
              <p:nvPr/>
            </p:nvSpPr>
            <p:spPr>
              <a:xfrm rot="-157512" flipH="1">
                <a:off x="1077325" y="3715820"/>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0"/>
              <p:cNvSpPr/>
              <p:nvPr/>
            </p:nvSpPr>
            <p:spPr>
              <a:xfrm rot="-157512" flipH="1">
                <a:off x="1404013" y="3181711"/>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0"/>
              <p:cNvSpPr/>
              <p:nvPr/>
            </p:nvSpPr>
            <p:spPr>
              <a:xfrm rot="-157512" flipH="1">
                <a:off x="451466" y="3699965"/>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0"/>
              <p:cNvSpPr/>
              <p:nvPr/>
            </p:nvSpPr>
            <p:spPr>
              <a:xfrm rot="-157512" flipH="1">
                <a:off x="152244" y="3150001"/>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0"/>
              <p:cNvSpPr/>
              <p:nvPr/>
            </p:nvSpPr>
            <p:spPr>
              <a:xfrm rot="-157512" flipH="1">
                <a:off x="778129" y="3165856"/>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0"/>
              <p:cNvSpPr/>
              <p:nvPr/>
            </p:nvSpPr>
            <p:spPr>
              <a:xfrm rot="-157512" flipH="1">
                <a:off x="124753" y="4234050"/>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0"/>
              <p:cNvSpPr/>
              <p:nvPr/>
            </p:nvSpPr>
            <p:spPr>
              <a:xfrm rot="-157512" flipH="1">
                <a:off x="423974" y="4784014"/>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0"/>
              <p:cNvSpPr/>
              <p:nvPr/>
            </p:nvSpPr>
            <p:spPr>
              <a:xfrm rot="-157512" flipH="1">
                <a:off x="1049859" y="4799893"/>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09"/>
        <p:cNvGrpSpPr/>
        <p:nvPr/>
      </p:nvGrpSpPr>
      <p:grpSpPr>
        <a:xfrm>
          <a:off x="0" y="0"/>
          <a:ext cx="0" cy="0"/>
          <a:chOff x="0" y="0"/>
          <a:chExt cx="0" cy="0"/>
        </a:xfrm>
      </p:grpSpPr>
      <p:sp>
        <p:nvSpPr>
          <p:cNvPr id="810" name="Google Shape;810;p22"/>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11" name="Google Shape;811;p22"/>
          <p:cNvSpPr txBox="1">
            <a:spLocks noGrp="1"/>
          </p:cNvSpPr>
          <p:nvPr>
            <p:ph type="subTitle" idx="1"/>
          </p:nvPr>
        </p:nvSpPr>
        <p:spPr>
          <a:xfrm>
            <a:off x="926987"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2" name="Google Shape;812;p22"/>
          <p:cNvSpPr txBox="1">
            <a:spLocks noGrp="1"/>
          </p:cNvSpPr>
          <p:nvPr>
            <p:ph type="subTitle" idx="2"/>
          </p:nvPr>
        </p:nvSpPr>
        <p:spPr>
          <a:xfrm>
            <a:off x="3524399"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3" name="Google Shape;813;p22"/>
          <p:cNvSpPr txBox="1">
            <a:spLocks noGrp="1"/>
          </p:cNvSpPr>
          <p:nvPr>
            <p:ph type="subTitle" idx="3"/>
          </p:nvPr>
        </p:nvSpPr>
        <p:spPr>
          <a:xfrm>
            <a:off x="6121811" y="3180750"/>
            <a:ext cx="2095200" cy="89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4" name="Google Shape;814;p22"/>
          <p:cNvSpPr txBox="1">
            <a:spLocks noGrp="1"/>
          </p:cNvSpPr>
          <p:nvPr>
            <p:ph type="subTitle" idx="4"/>
          </p:nvPr>
        </p:nvSpPr>
        <p:spPr>
          <a:xfrm>
            <a:off x="926987"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5" name="Google Shape;815;p22"/>
          <p:cNvSpPr txBox="1">
            <a:spLocks noGrp="1"/>
          </p:cNvSpPr>
          <p:nvPr>
            <p:ph type="subTitle" idx="5"/>
          </p:nvPr>
        </p:nvSpPr>
        <p:spPr>
          <a:xfrm>
            <a:off x="3524399"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816" name="Google Shape;816;p22"/>
          <p:cNvSpPr txBox="1">
            <a:spLocks noGrp="1"/>
          </p:cNvSpPr>
          <p:nvPr>
            <p:ph type="subTitle" idx="6"/>
          </p:nvPr>
        </p:nvSpPr>
        <p:spPr>
          <a:xfrm>
            <a:off x="6121811" y="2726175"/>
            <a:ext cx="20952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817" name="Google Shape;817;p22"/>
          <p:cNvGrpSpPr/>
          <p:nvPr/>
        </p:nvGrpSpPr>
        <p:grpSpPr>
          <a:xfrm>
            <a:off x="7221517" y="-507956"/>
            <a:ext cx="2532725" cy="1881750"/>
            <a:chOff x="7221517" y="-507956"/>
            <a:chExt cx="2532725" cy="1881750"/>
          </a:xfrm>
        </p:grpSpPr>
        <p:sp>
          <p:nvSpPr>
            <p:cNvPr id="818" name="Google Shape;818;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 name="Google Shape;828;p22"/>
          <p:cNvGrpSpPr/>
          <p:nvPr/>
        </p:nvGrpSpPr>
        <p:grpSpPr>
          <a:xfrm flipH="1">
            <a:off x="-836633" y="-507956"/>
            <a:ext cx="2532725" cy="1881750"/>
            <a:chOff x="7221517" y="-507956"/>
            <a:chExt cx="2532725" cy="1881750"/>
          </a:xfrm>
        </p:grpSpPr>
        <p:sp>
          <p:nvSpPr>
            <p:cNvPr id="829" name="Google Shape;829;p22"/>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2"/>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2"/>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2"/>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2"/>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2"/>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2"/>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2"/>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2"/>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2"/>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1"/>
        <p:cNvGrpSpPr/>
        <p:nvPr/>
      </p:nvGrpSpPr>
      <p:grpSpPr>
        <a:xfrm>
          <a:off x="0" y="0"/>
          <a:ext cx="0" cy="0"/>
          <a:chOff x="0" y="0"/>
          <a:chExt cx="0" cy="0"/>
        </a:xfrm>
      </p:grpSpPr>
      <p:pic>
        <p:nvPicPr>
          <p:cNvPr id="1092" name="Google Shape;1092;p30"/>
          <p:cNvPicPr preferRelativeResize="0"/>
          <p:nvPr/>
        </p:nvPicPr>
        <p:blipFill rotWithShape="1">
          <a:blip r:embed="rId2">
            <a:alphaModFix/>
          </a:blip>
          <a:srcRect l="24331" t="5721" r="23342" b="4591"/>
          <a:stretch/>
        </p:blipFill>
        <p:spPr>
          <a:xfrm rot="2268302">
            <a:off x="7595262" y="-436051"/>
            <a:ext cx="1857374" cy="1790699"/>
          </a:xfrm>
          <a:prstGeom prst="rect">
            <a:avLst/>
          </a:prstGeom>
          <a:noFill/>
          <a:ln>
            <a:noFill/>
          </a:ln>
        </p:spPr>
      </p:pic>
      <p:grpSp>
        <p:nvGrpSpPr>
          <p:cNvPr id="1093" name="Google Shape;1093;p30"/>
          <p:cNvGrpSpPr/>
          <p:nvPr/>
        </p:nvGrpSpPr>
        <p:grpSpPr>
          <a:xfrm flipH="1">
            <a:off x="-884258" y="-507956"/>
            <a:ext cx="2532725" cy="1881750"/>
            <a:chOff x="7221517" y="-507956"/>
            <a:chExt cx="2532725" cy="1881750"/>
          </a:xfrm>
        </p:grpSpPr>
        <p:sp>
          <p:nvSpPr>
            <p:cNvPr id="1094" name="Google Shape;1094;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30"/>
          <p:cNvGrpSpPr/>
          <p:nvPr/>
        </p:nvGrpSpPr>
        <p:grpSpPr>
          <a:xfrm flipH="1">
            <a:off x="7421542" y="4092619"/>
            <a:ext cx="2532725" cy="1881750"/>
            <a:chOff x="7221517" y="-507956"/>
            <a:chExt cx="2532725" cy="1881750"/>
          </a:xfrm>
        </p:grpSpPr>
        <p:sp>
          <p:nvSpPr>
            <p:cNvPr id="1105" name="Google Shape;1105;p30"/>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30"/>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0"/>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0"/>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0"/>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30"/>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30"/>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0"/>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0"/>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0"/>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 name="Google Shape;1115;p30"/>
          <p:cNvGrpSpPr/>
          <p:nvPr/>
        </p:nvGrpSpPr>
        <p:grpSpPr>
          <a:xfrm>
            <a:off x="1531525" y="4798375"/>
            <a:ext cx="76825" cy="76800"/>
            <a:chOff x="3104875" y="1099400"/>
            <a:chExt cx="76825" cy="76800"/>
          </a:xfrm>
        </p:grpSpPr>
        <p:sp>
          <p:nvSpPr>
            <p:cNvPr id="1116" name="Google Shape;1116;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 name="Google Shape;1118;p30"/>
          <p:cNvGrpSpPr/>
          <p:nvPr/>
        </p:nvGrpSpPr>
        <p:grpSpPr>
          <a:xfrm>
            <a:off x="8745875" y="2533350"/>
            <a:ext cx="76825" cy="76800"/>
            <a:chOff x="3104875" y="1099400"/>
            <a:chExt cx="76825" cy="76800"/>
          </a:xfrm>
        </p:grpSpPr>
        <p:sp>
          <p:nvSpPr>
            <p:cNvPr id="1119" name="Google Shape;1119;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 name="Google Shape;1121;p30"/>
          <p:cNvGrpSpPr/>
          <p:nvPr/>
        </p:nvGrpSpPr>
        <p:grpSpPr>
          <a:xfrm>
            <a:off x="3576600" y="215950"/>
            <a:ext cx="76825" cy="76800"/>
            <a:chOff x="3104875" y="1099400"/>
            <a:chExt cx="76825" cy="76800"/>
          </a:xfrm>
        </p:grpSpPr>
        <p:sp>
          <p:nvSpPr>
            <p:cNvPr id="1122" name="Google Shape;1122;p30"/>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30"/>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4" name="Google Shape;1124;p30"/>
          <p:cNvPicPr preferRelativeResize="0"/>
          <p:nvPr/>
        </p:nvPicPr>
        <p:blipFill rotWithShape="1">
          <a:blip r:embed="rId3">
            <a:alphaModFix/>
          </a:blip>
          <a:srcRect l="15236" r="10474"/>
          <a:stretch/>
        </p:blipFill>
        <p:spPr>
          <a:xfrm>
            <a:off x="7421549" y="539509"/>
            <a:ext cx="1552574" cy="139085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25"/>
        <p:cNvGrpSpPr/>
        <p:nvPr/>
      </p:nvGrpSpPr>
      <p:grpSpPr>
        <a:xfrm>
          <a:off x="0" y="0"/>
          <a:ext cx="0" cy="0"/>
          <a:chOff x="0" y="0"/>
          <a:chExt cx="0" cy="0"/>
        </a:xfrm>
      </p:grpSpPr>
      <p:grpSp>
        <p:nvGrpSpPr>
          <p:cNvPr id="1126" name="Google Shape;1126;p31"/>
          <p:cNvGrpSpPr/>
          <p:nvPr/>
        </p:nvGrpSpPr>
        <p:grpSpPr>
          <a:xfrm>
            <a:off x="4780389" y="2513201"/>
            <a:ext cx="5036265" cy="4113315"/>
            <a:chOff x="4780389" y="2513201"/>
            <a:chExt cx="5036265" cy="4113315"/>
          </a:xfrm>
        </p:grpSpPr>
        <p:grpSp>
          <p:nvGrpSpPr>
            <p:cNvPr id="1127" name="Google Shape;1127;p31"/>
            <p:cNvGrpSpPr/>
            <p:nvPr/>
          </p:nvGrpSpPr>
          <p:grpSpPr>
            <a:xfrm>
              <a:off x="4780389" y="2513201"/>
              <a:ext cx="5036265" cy="4113315"/>
              <a:chOff x="4673664" y="2214101"/>
              <a:chExt cx="5036265" cy="4113315"/>
            </a:xfrm>
          </p:grpSpPr>
          <p:sp>
            <p:nvSpPr>
              <p:cNvPr id="1128" name="Google Shape;1128;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29" name="Google Shape;1129;p31"/>
              <p:cNvGrpSpPr/>
              <p:nvPr/>
            </p:nvGrpSpPr>
            <p:grpSpPr>
              <a:xfrm>
                <a:off x="4673664" y="2214101"/>
                <a:ext cx="5036265" cy="4113315"/>
                <a:chOff x="4673664" y="2214101"/>
                <a:chExt cx="5036265" cy="4113315"/>
              </a:xfrm>
            </p:grpSpPr>
            <p:grpSp>
              <p:nvGrpSpPr>
                <p:cNvPr id="1130" name="Google Shape;1130;p31"/>
                <p:cNvGrpSpPr/>
                <p:nvPr/>
              </p:nvGrpSpPr>
              <p:grpSpPr>
                <a:xfrm>
                  <a:off x="4673664" y="2214101"/>
                  <a:ext cx="5036265" cy="4113315"/>
                  <a:chOff x="3825164" y="427026"/>
                  <a:chExt cx="5036265" cy="4113315"/>
                </a:xfrm>
              </p:grpSpPr>
              <p:sp>
                <p:nvSpPr>
                  <p:cNvPr id="1131" name="Google Shape;1131;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 name="Google Shape;1159;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167" name="Google Shape;1167;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31"/>
          <p:cNvGrpSpPr/>
          <p:nvPr/>
        </p:nvGrpSpPr>
        <p:grpSpPr>
          <a:xfrm>
            <a:off x="-3382536" y="-1517162"/>
            <a:ext cx="5036265" cy="4113315"/>
            <a:chOff x="4780389" y="2513201"/>
            <a:chExt cx="5036265" cy="4113315"/>
          </a:xfrm>
        </p:grpSpPr>
        <p:grpSp>
          <p:nvGrpSpPr>
            <p:cNvPr id="1171" name="Google Shape;1171;p31"/>
            <p:cNvGrpSpPr/>
            <p:nvPr/>
          </p:nvGrpSpPr>
          <p:grpSpPr>
            <a:xfrm>
              <a:off x="4780389" y="2513201"/>
              <a:ext cx="5036265" cy="4113315"/>
              <a:chOff x="4673664" y="2214101"/>
              <a:chExt cx="5036265" cy="4113315"/>
            </a:xfrm>
          </p:grpSpPr>
          <p:sp>
            <p:nvSpPr>
              <p:cNvPr id="1172" name="Google Shape;1172;p3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3" name="Google Shape;1173;p31"/>
              <p:cNvGrpSpPr/>
              <p:nvPr/>
            </p:nvGrpSpPr>
            <p:grpSpPr>
              <a:xfrm>
                <a:off x="4673664" y="2214101"/>
                <a:ext cx="5036265" cy="4113315"/>
                <a:chOff x="4673664" y="2214101"/>
                <a:chExt cx="5036265" cy="4113315"/>
              </a:xfrm>
            </p:grpSpPr>
            <p:grpSp>
              <p:nvGrpSpPr>
                <p:cNvPr id="1174" name="Google Shape;1174;p31"/>
                <p:cNvGrpSpPr/>
                <p:nvPr/>
              </p:nvGrpSpPr>
              <p:grpSpPr>
                <a:xfrm>
                  <a:off x="4673664" y="2214101"/>
                  <a:ext cx="5036265" cy="4113315"/>
                  <a:chOff x="3825164" y="427026"/>
                  <a:chExt cx="5036265" cy="4113315"/>
                </a:xfrm>
              </p:grpSpPr>
              <p:sp>
                <p:nvSpPr>
                  <p:cNvPr id="1175" name="Google Shape;1175;p3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3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3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3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3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3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3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3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3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3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3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3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3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 name="Google Shape;1203;p3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11" name="Google Shape;1211;p3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 name="Google Shape;1214;p31"/>
          <p:cNvGrpSpPr/>
          <p:nvPr/>
        </p:nvGrpSpPr>
        <p:grpSpPr>
          <a:xfrm>
            <a:off x="274225" y="2188525"/>
            <a:ext cx="76825" cy="76800"/>
            <a:chOff x="3104875" y="1099400"/>
            <a:chExt cx="76825" cy="76800"/>
          </a:xfrm>
        </p:grpSpPr>
        <p:sp>
          <p:nvSpPr>
            <p:cNvPr id="1215" name="Google Shape;1215;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31"/>
          <p:cNvGrpSpPr/>
          <p:nvPr/>
        </p:nvGrpSpPr>
        <p:grpSpPr>
          <a:xfrm>
            <a:off x="3783350" y="4781250"/>
            <a:ext cx="76825" cy="76800"/>
            <a:chOff x="3104875" y="1099400"/>
            <a:chExt cx="76825" cy="76800"/>
          </a:xfrm>
        </p:grpSpPr>
        <p:sp>
          <p:nvSpPr>
            <p:cNvPr id="1218" name="Google Shape;1218;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0" name="Google Shape;1220;p31"/>
          <p:cNvGrpSpPr/>
          <p:nvPr/>
        </p:nvGrpSpPr>
        <p:grpSpPr>
          <a:xfrm>
            <a:off x="7034175" y="263575"/>
            <a:ext cx="76825" cy="76800"/>
            <a:chOff x="3104875" y="1099400"/>
            <a:chExt cx="76825" cy="76800"/>
          </a:xfrm>
        </p:grpSpPr>
        <p:sp>
          <p:nvSpPr>
            <p:cNvPr id="1221" name="Google Shape;1221;p31"/>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1"/>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23" name="Google Shape;1223;p31"/>
          <p:cNvPicPr preferRelativeResize="0"/>
          <p:nvPr/>
        </p:nvPicPr>
        <p:blipFill rotWithShape="1">
          <a:blip r:embed="rId2">
            <a:alphaModFix/>
          </a:blip>
          <a:srcRect l="24331" t="5721" r="23342" b="4591"/>
          <a:stretch/>
        </p:blipFill>
        <p:spPr>
          <a:xfrm rot="2268302">
            <a:off x="204037" y="2189887"/>
            <a:ext cx="1857374" cy="1790699"/>
          </a:xfrm>
          <a:prstGeom prst="rect">
            <a:avLst/>
          </a:prstGeom>
          <a:noFill/>
          <a:ln>
            <a:noFill/>
          </a:ln>
        </p:spPr>
      </p:pic>
      <p:pic>
        <p:nvPicPr>
          <p:cNvPr id="1224" name="Google Shape;1224;p31"/>
          <p:cNvPicPr preferRelativeResize="0"/>
          <p:nvPr/>
        </p:nvPicPr>
        <p:blipFill rotWithShape="1">
          <a:blip r:embed="rId3">
            <a:alphaModFix/>
          </a:blip>
          <a:srcRect l="18647" t="7960" r="8852" b="8336"/>
          <a:stretch/>
        </p:blipFill>
        <p:spPr>
          <a:xfrm rot="-1406513">
            <a:off x="899285" y="427425"/>
            <a:ext cx="1175233" cy="763227"/>
          </a:xfrm>
          <a:prstGeom prst="rect">
            <a:avLst/>
          </a:prstGeom>
          <a:noFill/>
          <a:ln>
            <a:noFill/>
          </a:ln>
        </p:spPr>
      </p:pic>
      <p:pic>
        <p:nvPicPr>
          <p:cNvPr id="1225" name="Google Shape;1225;p31"/>
          <p:cNvPicPr preferRelativeResize="0"/>
          <p:nvPr/>
        </p:nvPicPr>
        <p:blipFill rotWithShape="1">
          <a:blip r:embed="rId4">
            <a:alphaModFix/>
          </a:blip>
          <a:srcRect l="25537" t="7152" r="23467" b="5838"/>
          <a:stretch/>
        </p:blipFill>
        <p:spPr>
          <a:xfrm>
            <a:off x="6925599" y="755225"/>
            <a:ext cx="1920000" cy="1842726"/>
          </a:xfrm>
          <a:prstGeom prst="rect">
            <a:avLst/>
          </a:prstGeom>
          <a:noFill/>
          <a:ln>
            <a:noFill/>
          </a:ln>
        </p:spPr>
      </p:pic>
      <p:pic>
        <p:nvPicPr>
          <p:cNvPr id="1226" name="Google Shape;1226;p31"/>
          <p:cNvPicPr preferRelativeResize="0"/>
          <p:nvPr/>
        </p:nvPicPr>
        <p:blipFill rotWithShape="1">
          <a:blip r:embed="rId5">
            <a:alphaModFix/>
          </a:blip>
          <a:srcRect l="15236" r="10474"/>
          <a:stretch/>
        </p:blipFill>
        <p:spPr>
          <a:xfrm rot="1220421">
            <a:off x="6684874" y="2035009"/>
            <a:ext cx="1552575" cy="1390851"/>
          </a:xfrm>
          <a:prstGeom prst="rect">
            <a:avLst/>
          </a:prstGeom>
          <a:noFill/>
          <a:ln>
            <a:noFill/>
          </a:ln>
        </p:spPr>
      </p:pic>
      <p:pic>
        <p:nvPicPr>
          <p:cNvPr id="1227" name="Google Shape;1227;p31"/>
          <p:cNvPicPr preferRelativeResize="0"/>
          <p:nvPr/>
        </p:nvPicPr>
        <p:blipFill rotWithShape="1">
          <a:blip r:embed="rId6">
            <a:alphaModFix/>
          </a:blip>
          <a:srcRect l="22009" r="18455"/>
          <a:stretch/>
        </p:blipFill>
        <p:spPr>
          <a:xfrm rot="-1592621">
            <a:off x="1473480" y="2658333"/>
            <a:ext cx="903663" cy="853812"/>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58" r:id="rId3"/>
    <p:sldLayoutId id="2147483659" r:id="rId4"/>
    <p:sldLayoutId id="2147483666" r:id="rId5"/>
    <p:sldLayoutId id="2147483668" r:id="rId6"/>
    <p:sldLayoutId id="2147483676" r:id="rId7"/>
    <p:sldLayoutId id="2147483677"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hyperlink" Target="https://colab.research.google.com/drive/100UYAlwSyezpQF_Y92PEbO50CXEUz8mD?usp=sharing"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hyperlink" Target="https://github.com/mehulnaik16/sentimental-analysis-for-restaurant-review" TargetMode="External"/><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pic>
        <p:nvPicPr>
          <p:cNvPr id="1238" name="Google Shape;1238;p35"/>
          <p:cNvPicPr preferRelativeResize="0"/>
          <p:nvPr/>
        </p:nvPicPr>
        <p:blipFill rotWithShape="1">
          <a:blip r:embed="rId3">
            <a:alphaModFix/>
          </a:blip>
          <a:srcRect l="25537" t="7152" r="23467" b="5838"/>
          <a:stretch/>
        </p:blipFill>
        <p:spPr>
          <a:xfrm>
            <a:off x="6036163" y="178981"/>
            <a:ext cx="3107837" cy="2800439"/>
          </a:xfrm>
          <a:prstGeom prst="rect">
            <a:avLst/>
          </a:prstGeom>
          <a:noFill/>
          <a:ln>
            <a:noFill/>
          </a:ln>
        </p:spPr>
      </p:pic>
      <p:grpSp>
        <p:nvGrpSpPr>
          <p:cNvPr id="1240" name="Google Shape;1240;p35"/>
          <p:cNvGrpSpPr/>
          <p:nvPr/>
        </p:nvGrpSpPr>
        <p:grpSpPr>
          <a:xfrm>
            <a:off x="7905475" y="1913575"/>
            <a:ext cx="76825" cy="76800"/>
            <a:chOff x="3104875" y="1099400"/>
            <a:chExt cx="76825" cy="76800"/>
          </a:xfrm>
        </p:grpSpPr>
        <p:sp>
          <p:nvSpPr>
            <p:cNvPr id="1241" name="Google Shape;1241;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3" name="Google Shape;1243;p35"/>
          <p:cNvGrpSpPr/>
          <p:nvPr/>
        </p:nvGrpSpPr>
        <p:grpSpPr>
          <a:xfrm>
            <a:off x="5419450" y="3918800"/>
            <a:ext cx="76825" cy="76800"/>
            <a:chOff x="3104875" y="1099400"/>
            <a:chExt cx="76825" cy="76800"/>
          </a:xfrm>
        </p:grpSpPr>
        <p:sp>
          <p:nvSpPr>
            <p:cNvPr id="1244" name="Google Shape;1244;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6" name="Google Shape;1246;p35"/>
          <p:cNvGrpSpPr/>
          <p:nvPr/>
        </p:nvGrpSpPr>
        <p:grpSpPr>
          <a:xfrm>
            <a:off x="4400275" y="699350"/>
            <a:ext cx="76825" cy="76800"/>
            <a:chOff x="3104875" y="1099400"/>
            <a:chExt cx="76825" cy="76800"/>
          </a:xfrm>
        </p:grpSpPr>
        <p:sp>
          <p:nvSpPr>
            <p:cNvPr id="1247" name="Google Shape;1247;p3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3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TextBox 4">
            <a:extLst>
              <a:ext uri="{FF2B5EF4-FFF2-40B4-BE49-F238E27FC236}">
                <a16:creationId xmlns:a16="http://schemas.microsoft.com/office/drawing/2014/main" id="{E956DDAE-B712-0C18-621C-CA82ADF6B0A3}"/>
              </a:ext>
            </a:extLst>
          </p:cNvPr>
          <p:cNvSpPr txBox="1"/>
          <p:nvPr/>
        </p:nvSpPr>
        <p:spPr>
          <a:xfrm>
            <a:off x="536833" y="897874"/>
            <a:ext cx="6581466" cy="646331"/>
          </a:xfrm>
          <a:prstGeom prst="rect">
            <a:avLst/>
          </a:prstGeom>
          <a:noFill/>
        </p:spPr>
        <p:txBody>
          <a:bodyPr wrap="square">
            <a:spAutoFit/>
          </a:bodyPr>
          <a:lstStyle/>
          <a:p>
            <a:r>
              <a:rPr kumimoji="0" lang="en-GB" sz="3600" b="0" i="0" u="none" strike="noStrike" kern="1200" cap="all" spc="0" normalizeH="0" baseline="0" noProof="0" dirty="0">
                <a:ln>
                  <a:noFill/>
                </a:ln>
                <a:solidFill>
                  <a:prstClr val="white"/>
                </a:solidFill>
                <a:effectLst/>
                <a:uLnTx/>
                <a:uFillTx/>
                <a:latin typeface="Franklin Gothic Demi" panose="020B0502020104020203"/>
                <a:ea typeface="+mj-ea"/>
                <a:cs typeface="+mj-cs"/>
              </a:rPr>
              <a:t>Student Details</a:t>
            </a:r>
            <a:endParaRPr lang="en-IN" dirty="0"/>
          </a:p>
        </p:txBody>
      </p:sp>
      <p:sp>
        <p:nvSpPr>
          <p:cNvPr id="11" name="TextBox 10">
            <a:extLst>
              <a:ext uri="{FF2B5EF4-FFF2-40B4-BE49-F238E27FC236}">
                <a16:creationId xmlns:a16="http://schemas.microsoft.com/office/drawing/2014/main" id="{44E36000-C456-929A-FBE2-A95FC8DD8194}"/>
              </a:ext>
            </a:extLst>
          </p:cNvPr>
          <p:cNvSpPr txBox="1"/>
          <p:nvPr/>
        </p:nvSpPr>
        <p:spPr>
          <a:xfrm>
            <a:off x="536833" y="1544205"/>
            <a:ext cx="6581466" cy="2334742"/>
          </a:xfrm>
          <a:prstGeom prst="rect">
            <a:avLst/>
          </a:prstGeom>
          <a:noFill/>
        </p:spPr>
        <p:txBody>
          <a:bodyPr wrap="square">
            <a:spAutoFit/>
          </a:bodyPr>
          <a:lstStyle/>
          <a:p>
            <a:pPr marL="0" marR="0" lvl="0" indent="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None/>
              <a:tabLst/>
              <a:defRPr/>
            </a:pPr>
            <a:r>
              <a:rPr kumimoji="0" lang="en-GB" sz="1600" b="0" i="0" u="none" strike="noStrike" kern="1200" cap="none" spc="0" normalizeH="0" baseline="0" noProof="0" dirty="0">
                <a:ln>
                  <a:noFill/>
                </a:ln>
                <a:solidFill>
                  <a:prstClr val="white"/>
                </a:solidFill>
                <a:effectLst/>
                <a:uLnTx/>
                <a:uFillTx/>
                <a:latin typeface="Google Sans"/>
                <a:ea typeface="+mn-ea"/>
                <a:cs typeface="+mn-cs"/>
              </a:rPr>
              <a:t>Name: 		              NAIK MEHUL MAN</a:t>
            </a:r>
            <a:r>
              <a:rPr lang="en-GB" sz="1600" kern="1200" dirty="0">
                <a:solidFill>
                  <a:prstClr val="white"/>
                </a:solidFill>
                <a:latin typeface="Google Sans"/>
                <a:ea typeface="+mn-ea"/>
                <a:cs typeface="+mn-cs"/>
              </a:rPr>
              <a:t>JUNATH</a:t>
            </a:r>
            <a:endParaRPr kumimoji="0" lang="en-GB" sz="1600" b="0" i="0" u="none" strike="noStrike" kern="1200" cap="none" spc="0" normalizeH="0" baseline="0" noProof="0" dirty="0">
              <a:ln>
                <a:noFill/>
              </a:ln>
              <a:solidFill>
                <a:prstClr val="white"/>
              </a:solidFill>
              <a:effectLst/>
              <a:uLnTx/>
              <a:uFillTx/>
              <a:latin typeface="Google Sans"/>
              <a:ea typeface="+mn-ea"/>
              <a:cs typeface="+mn-cs"/>
            </a:endParaRPr>
          </a:p>
          <a:p>
            <a:pPr marL="0" marR="0" lvl="0" indent="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None/>
              <a:tabLst/>
              <a:defRPr/>
            </a:pPr>
            <a:r>
              <a:rPr kumimoji="0" lang="en-GB" sz="1600" b="0" i="0" u="none" strike="noStrike" kern="1200" cap="none" spc="0" normalizeH="0" baseline="0" noProof="0" dirty="0" err="1">
                <a:ln>
                  <a:noFill/>
                </a:ln>
                <a:solidFill>
                  <a:prstClr val="white"/>
                </a:solidFill>
                <a:effectLst/>
                <a:uLnTx/>
                <a:uFillTx/>
                <a:latin typeface="Google Sans"/>
                <a:ea typeface="+mn-ea"/>
                <a:cs typeface="+mn-cs"/>
              </a:rPr>
              <a:t>Skillsbuild</a:t>
            </a:r>
            <a:r>
              <a:rPr kumimoji="0" lang="en-GB" sz="1600" b="0" i="0" u="none" strike="noStrike" kern="1200" cap="none" spc="0" normalizeH="0" baseline="0" noProof="0" dirty="0">
                <a:ln>
                  <a:noFill/>
                </a:ln>
                <a:solidFill>
                  <a:prstClr val="white"/>
                </a:solidFill>
                <a:effectLst/>
                <a:uLnTx/>
                <a:uFillTx/>
                <a:latin typeface="Google Sans"/>
                <a:ea typeface="+mn-ea"/>
                <a:cs typeface="+mn-cs"/>
              </a:rPr>
              <a:t> Email Id:          mehulnaik16@gmail.com</a:t>
            </a:r>
          </a:p>
          <a:p>
            <a:pPr marL="0" marR="0" lvl="0" indent="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None/>
              <a:tabLst/>
              <a:defRPr/>
            </a:pPr>
            <a:r>
              <a:rPr kumimoji="0" lang="en-GB" sz="1600" b="0" i="0" u="none" strike="noStrike" kern="1200" cap="none" spc="0" normalizeH="0" baseline="0" noProof="0" dirty="0">
                <a:ln>
                  <a:noFill/>
                </a:ln>
                <a:solidFill>
                  <a:prstClr val="white"/>
                </a:solidFill>
                <a:effectLst/>
                <a:uLnTx/>
                <a:uFillTx/>
                <a:latin typeface="Google Sans"/>
                <a:ea typeface="+mn-ea"/>
                <a:cs typeface="+mn-cs"/>
              </a:rPr>
              <a:t>College Name: 	              DR AMBEDKAR INSTITUTE OF TECHNOLOGY</a:t>
            </a:r>
          </a:p>
          <a:p>
            <a:pPr marL="0" marR="0" lvl="0" indent="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None/>
              <a:tabLst/>
              <a:defRPr/>
            </a:pPr>
            <a:r>
              <a:rPr kumimoji="0" lang="en-GB" sz="1600" b="0" i="0" u="none" strike="noStrike" kern="1200" cap="none" spc="0" normalizeH="0" baseline="0" noProof="0" dirty="0">
                <a:ln>
                  <a:noFill/>
                </a:ln>
                <a:solidFill>
                  <a:prstClr val="white"/>
                </a:solidFill>
                <a:effectLst/>
                <a:uLnTx/>
                <a:uFillTx/>
                <a:latin typeface="Google Sans"/>
                <a:ea typeface="+mn-ea"/>
                <a:cs typeface="+mn-cs"/>
              </a:rPr>
              <a:t>College State: 	              </a:t>
            </a:r>
            <a:r>
              <a:rPr lang="en-GB" sz="1600" kern="1200" dirty="0">
                <a:solidFill>
                  <a:prstClr val="white"/>
                </a:solidFill>
                <a:latin typeface="Google Sans"/>
                <a:ea typeface="+mn-ea"/>
                <a:cs typeface="+mn-cs"/>
              </a:rPr>
              <a:t>Karnataka</a:t>
            </a:r>
            <a:endParaRPr kumimoji="0" lang="en-GB" sz="1600" b="0" i="0" u="none" strike="noStrike" kern="1200" cap="none" spc="0" normalizeH="0" baseline="0" noProof="0" dirty="0">
              <a:ln>
                <a:noFill/>
              </a:ln>
              <a:solidFill>
                <a:prstClr val="white"/>
              </a:solidFill>
              <a:effectLst/>
              <a:uLnTx/>
              <a:uFillTx/>
              <a:latin typeface="Google Sans"/>
              <a:ea typeface="+mn-ea"/>
              <a:cs typeface="+mn-cs"/>
            </a:endParaRPr>
          </a:p>
          <a:p>
            <a:pPr marL="0" marR="0" lvl="0" indent="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None/>
              <a:tabLst/>
              <a:defRPr/>
            </a:pPr>
            <a:r>
              <a:rPr kumimoji="0" lang="en-GB" sz="1600" b="0" i="0" u="none" strike="noStrike" kern="1200" cap="none" spc="0" normalizeH="0" baseline="0" noProof="0" dirty="0">
                <a:ln>
                  <a:noFill/>
                </a:ln>
                <a:solidFill>
                  <a:prstClr val="white"/>
                </a:solidFill>
                <a:effectLst/>
                <a:uLnTx/>
                <a:uFillTx/>
                <a:latin typeface="Google Sans"/>
                <a:ea typeface="+mn-ea"/>
                <a:cs typeface="+mn-cs"/>
              </a:rPr>
              <a:t>Domain: 		              Artificial Intelligence</a:t>
            </a:r>
          </a:p>
          <a:p>
            <a:pPr marL="0" marR="0" lvl="0" indent="0" algn="l" defTabSz="457200" rtl="0" eaLnBrk="1" fontAlgn="auto" latinLnBrk="0" hangingPunct="1">
              <a:lnSpc>
                <a:spcPct val="110000"/>
              </a:lnSpc>
              <a:spcBef>
                <a:spcPct val="20000"/>
              </a:spcBef>
              <a:spcAft>
                <a:spcPts val="600"/>
              </a:spcAft>
              <a:buClr>
                <a:srgbClr val="1CADE4"/>
              </a:buClr>
              <a:buSzPct val="92000"/>
              <a:buFont typeface="Wingdings 2" panose="05020102010507070707" pitchFamily="18" charset="2"/>
              <a:buNone/>
              <a:tabLst/>
              <a:defRPr/>
            </a:pPr>
            <a:r>
              <a:rPr kumimoji="0" lang="en-GB" sz="1600" b="0" i="0" u="none" strike="noStrike" kern="1200" cap="none" spc="0" normalizeH="0" baseline="0" noProof="0" dirty="0">
                <a:ln>
                  <a:noFill/>
                </a:ln>
                <a:solidFill>
                  <a:prstClr val="white"/>
                </a:solidFill>
                <a:effectLst/>
                <a:uLnTx/>
                <a:uFillTx/>
                <a:latin typeface="Google Sans"/>
                <a:ea typeface="+mn-ea"/>
                <a:cs typeface="+mn-cs"/>
              </a:rPr>
              <a:t>Start Date &amp; End Date:   18 Aug 2023 to 30 </a:t>
            </a:r>
            <a:r>
              <a:rPr lang="en-GB" sz="1600" kern="1200" dirty="0">
                <a:solidFill>
                  <a:prstClr val="white"/>
                </a:solidFill>
                <a:latin typeface="Google Sans"/>
                <a:ea typeface="+mn-ea"/>
                <a:cs typeface="+mn-cs"/>
              </a:rPr>
              <a:t>Sep</a:t>
            </a:r>
            <a:r>
              <a:rPr kumimoji="0" lang="en-GB" sz="1600" b="0" i="0" u="none" strike="noStrike" kern="1200" cap="none" spc="0" normalizeH="0" baseline="0" noProof="0" dirty="0">
                <a:ln>
                  <a:noFill/>
                </a:ln>
                <a:solidFill>
                  <a:prstClr val="white"/>
                </a:solidFill>
                <a:effectLst/>
                <a:uLnTx/>
                <a:uFillTx/>
                <a:latin typeface="Google Sans"/>
                <a:ea typeface="+mn-ea"/>
                <a:cs typeface="+mn-cs"/>
              </a:rPr>
              <a:t> 2023</a:t>
            </a:r>
          </a:p>
        </p:txBody>
      </p:sp>
      <p:pic>
        <p:nvPicPr>
          <p:cNvPr id="13" name="Picture 12">
            <a:extLst>
              <a:ext uri="{FF2B5EF4-FFF2-40B4-BE49-F238E27FC236}">
                <a16:creationId xmlns:a16="http://schemas.microsoft.com/office/drawing/2014/main" id="{2E120340-7A4B-9960-F799-5A4B7026006D}"/>
              </a:ext>
            </a:extLst>
          </p:cNvPr>
          <p:cNvPicPr>
            <a:picLocks noChangeAspect="1"/>
          </p:cNvPicPr>
          <p:nvPr/>
        </p:nvPicPr>
        <p:blipFill>
          <a:blip r:embed="rId4"/>
          <a:stretch>
            <a:fillRect/>
          </a:stretch>
        </p:blipFill>
        <p:spPr>
          <a:xfrm>
            <a:off x="6654133" y="435277"/>
            <a:ext cx="1709071" cy="21381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7" name="TextBox 6">
            <a:extLst>
              <a:ext uri="{FF2B5EF4-FFF2-40B4-BE49-F238E27FC236}">
                <a16:creationId xmlns:a16="http://schemas.microsoft.com/office/drawing/2014/main" id="{3AB6EBE9-83E3-EA92-7852-83D0E55F4D75}"/>
              </a:ext>
            </a:extLst>
          </p:cNvPr>
          <p:cNvSpPr txBox="1"/>
          <p:nvPr/>
        </p:nvSpPr>
        <p:spPr>
          <a:xfrm>
            <a:off x="0" y="197054"/>
            <a:ext cx="9144000" cy="1200329"/>
          </a:xfrm>
          <a:prstGeom prst="rect">
            <a:avLst/>
          </a:prstGeom>
          <a:noFill/>
        </p:spPr>
        <p:txBody>
          <a:bodyPr wrap="square">
            <a:spAutoFit/>
          </a:bodyPr>
          <a:lstStyle/>
          <a:p>
            <a:pPr algn="ctr"/>
            <a:r>
              <a:rPr lang="en-US" sz="3000" kern="1200" cap="all" dirty="0">
                <a:solidFill>
                  <a:prstClr val="white"/>
                </a:solidFill>
                <a:latin typeface="Franklin Gothic Demi" panose="020B0502020104020203"/>
                <a:ea typeface="+mj-ea"/>
                <a:cs typeface="+mj-cs"/>
              </a:rPr>
              <a:t>Links</a:t>
            </a:r>
          </a:p>
          <a:p>
            <a:pPr algn="ctr"/>
            <a:r>
              <a:rPr lang="en-US" sz="1200" kern="1200" cap="all" dirty="0">
                <a:solidFill>
                  <a:prstClr val="white"/>
                </a:solidFill>
                <a:latin typeface="Franklin Gothic Demi" panose="020B0502020104020203"/>
                <a:ea typeface="+mj-ea"/>
                <a:cs typeface="+mj-cs"/>
              </a:rPr>
              <a:t>(click to the image)</a:t>
            </a:r>
          </a:p>
          <a:p>
            <a:pPr algn="ctr"/>
            <a:endParaRPr lang="en-IN" sz="3000" dirty="0"/>
          </a:p>
        </p:txBody>
      </p:sp>
      <p:pic>
        <p:nvPicPr>
          <p:cNvPr id="3074" name="Picture 2" descr="Google Colab або Google Colaboratory: що це таке | Безкоштовне обладнання">
            <a:hlinkClick r:id="rId3"/>
            <a:extLst>
              <a:ext uri="{FF2B5EF4-FFF2-40B4-BE49-F238E27FC236}">
                <a16:creationId xmlns:a16="http://schemas.microsoft.com/office/drawing/2014/main" id="{0DA39F37-19ED-73A9-61B6-C98334C49D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7271" y="1397383"/>
            <a:ext cx="2772697" cy="15596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3076" name="Picture 4" descr="CI with GitHub Actions. What is CI? | by Emin Ugar | Orion Innovation  techClub | Medium">
            <a:hlinkClick r:id="rId5"/>
            <a:extLst>
              <a:ext uri="{FF2B5EF4-FFF2-40B4-BE49-F238E27FC236}">
                <a16:creationId xmlns:a16="http://schemas.microsoft.com/office/drawing/2014/main" id="{67814DF9-07D2-AAFF-2EB9-5AF4A1650D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7271" y="3093655"/>
            <a:ext cx="2772698" cy="155964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8835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pic>
        <p:nvPicPr>
          <p:cNvPr id="2258" name="Google Shape;2258;p62"/>
          <p:cNvPicPr preferRelativeResize="0"/>
          <p:nvPr/>
        </p:nvPicPr>
        <p:blipFill rotWithShape="1">
          <a:blip r:embed="rId3">
            <a:alphaModFix/>
          </a:blip>
          <a:srcRect l="25537" t="7152" r="23467" b="5838"/>
          <a:stretch/>
        </p:blipFill>
        <p:spPr>
          <a:xfrm>
            <a:off x="1087524" y="2912100"/>
            <a:ext cx="1920000" cy="1842726"/>
          </a:xfrm>
          <a:prstGeom prst="rect">
            <a:avLst/>
          </a:prstGeom>
          <a:noFill/>
          <a:ln>
            <a:noFill/>
          </a:ln>
        </p:spPr>
      </p:pic>
      <p:pic>
        <p:nvPicPr>
          <p:cNvPr id="2257" name="Google Shape;2257;p62"/>
          <p:cNvPicPr preferRelativeResize="0"/>
          <p:nvPr/>
        </p:nvPicPr>
        <p:blipFill rotWithShape="1">
          <a:blip r:embed="rId4">
            <a:alphaModFix/>
          </a:blip>
          <a:srcRect l="18647" t="7960" r="8852" b="8336"/>
          <a:stretch/>
        </p:blipFill>
        <p:spPr>
          <a:xfrm rot="-1406513">
            <a:off x="6024972" y="1598100"/>
            <a:ext cx="1175233" cy="763227"/>
          </a:xfrm>
          <a:prstGeom prst="rect">
            <a:avLst/>
          </a:prstGeom>
          <a:noFill/>
          <a:ln>
            <a:noFill/>
          </a:ln>
        </p:spPr>
      </p:pic>
      <p:sp>
        <p:nvSpPr>
          <p:cNvPr id="2241" name="Google Shape;2241;p62"/>
          <p:cNvSpPr txBox="1">
            <a:spLocks noGrp="1"/>
          </p:cNvSpPr>
          <p:nvPr>
            <p:ph type="title"/>
          </p:nvPr>
        </p:nvSpPr>
        <p:spPr>
          <a:xfrm>
            <a:off x="577102" y="1945050"/>
            <a:ext cx="7938248" cy="14196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8000" dirty="0"/>
              <a:t>THANK YOU </a:t>
            </a:r>
            <a:endParaRPr sz="8000" dirty="0"/>
          </a:p>
        </p:txBody>
      </p:sp>
      <p:grpSp>
        <p:nvGrpSpPr>
          <p:cNvPr id="2251" name="Google Shape;2251;p62"/>
          <p:cNvGrpSpPr/>
          <p:nvPr/>
        </p:nvGrpSpPr>
        <p:grpSpPr>
          <a:xfrm>
            <a:off x="6574175" y="1112200"/>
            <a:ext cx="76825" cy="76800"/>
            <a:chOff x="3104875" y="1099400"/>
            <a:chExt cx="76825" cy="76800"/>
          </a:xfrm>
        </p:grpSpPr>
        <p:sp>
          <p:nvSpPr>
            <p:cNvPr id="2252" name="Google Shape;2252;p6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4" name="Google Shape;2254;p62"/>
          <p:cNvGrpSpPr/>
          <p:nvPr/>
        </p:nvGrpSpPr>
        <p:grpSpPr>
          <a:xfrm>
            <a:off x="4862475" y="4444500"/>
            <a:ext cx="76825" cy="76800"/>
            <a:chOff x="3104875" y="1099400"/>
            <a:chExt cx="76825" cy="76800"/>
          </a:xfrm>
        </p:grpSpPr>
        <p:sp>
          <p:nvSpPr>
            <p:cNvPr id="2255" name="Google Shape;2255;p62"/>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2"/>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59" name="Google Shape;2259;p62"/>
          <p:cNvPicPr preferRelativeResize="0"/>
          <p:nvPr/>
        </p:nvPicPr>
        <p:blipFill rotWithShape="1">
          <a:blip r:embed="rId5">
            <a:alphaModFix/>
          </a:blip>
          <a:srcRect l="15236" r="10474"/>
          <a:stretch/>
        </p:blipFill>
        <p:spPr>
          <a:xfrm rot="1220421">
            <a:off x="2376024" y="3252859"/>
            <a:ext cx="1552575" cy="1390851"/>
          </a:xfrm>
          <a:prstGeom prst="rect">
            <a:avLst/>
          </a:prstGeom>
          <a:noFill/>
          <a:ln>
            <a:noFill/>
          </a:ln>
        </p:spPr>
      </p:pic>
    </p:spTree>
    <p:extLst>
      <p:ext uri="{BB962C8B-B14F-4D97-AF65-F5344CB8AC3E}">
        <p14:creationId xmlns:p14="http://schemas.microsoft.com/office/powerpoint/2010/main" val="2921369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pic>
        <p:nvPicPr>
          <p:cNvPr id="27" name="Picture 26">
            <a:extLst>
              <a:ext uri="{FF2B5EF4-FFF2-40B4-BE49-F238E27FC236}">
                <a16:creationId xmlns:a16="http://schemas.microsoft.com/office/drawing/2014/main" id="{8C6ACC9C-B17A-03C0-6F94-32356366B678}"/>
              </a:ext>
            </a:extLst>
          </p:cNvPr>
          <p:cNvPicPr>
            <a:picLocks noChangeAspect="1"/>
          </p:cNvPicPr>
          <p:nvPr/>
        </p:nvPicPr>
        <p:blipFill>
          <a:blip r:embed="rId3"/>
          <a:stretch>
            <a:fillRect/>
          </a:stretch>
        </p:blipFill>
        <p:spPr>
          <a:xfrm>
            <a:off x="700436" y="148967"/>
            <a:ext cx="8102286" cy="749873"/>
          </a:xfrm>
          <a:prstGeom prst="rect">
            <a:avLst/>
          </a:prstGeom>
        </p:spPr>
      </p:pic>
      <p:sp>
        <p:nvSpPr>
          <p:cNvPr id="29" name="TextBox 28">
            <a:extLst>
              <a:ext uri="{FF2B5EF4-FFF2-40B4-BE49-F238E27FC236}">
                <a16:creationId xmlns:a16="http://schemas.microsoft.com/office/drawing/2014/main" id="{B026B962-2B84-8F70-F82E-8CF487FDADB2}"/>
              </a:ext>
            </a:extLst>
          </p:cNvPr>
          <p:cNvSpPr txBox="1"/>
          <p:nvPr/>
        </p:nvSpPr>
        <p:spPr>
          <a:xfrm>
            <a:off x="184785" y="1726496"/>
            <a:ext cx="5111115" cy="2893100"/>
          </a:xfrm>
          <a:prstGeom prst="rect">
            <a:avLst/>
          </a:prstGeom>
          <a:noFill/>
        </p:spPr>
        <p:txBody>
          <a:bodyPr wrap="square">
            <a:spAutoFit/>
          </a:bodyPr>
          <a:lstStyle/>
          <a:p>
            <a:pPr algn="just"/>
            <a:r>
              <a:rPr lang="en-US" b="0" i="0" dirty="0">
                <a:solidFill>
                  <a:srgbClr val="D1D5DB"/>
                </a:solidFill>
                <a:effectLst/>
                <a:latin typeface="Söhne"/>
              </a:rPr>
              <a:t>social media wields immense influence. Restaurants and food businesses leverage these platforms to promote their offerings, interact with customers, and showcase their culinary creations. Natural Language Processing (NLP) technology has become a vital tool in this context. NLP-driven sentiment analysis tools sift through the vast volume of food-related content on social media, helping establishments understand customer feedback. By analyzing the sentiments expressed in food reviews and social media posts, restaurants can gain actionable insights into what customers love or dislike, allowing them to tailor menus, improve service, and cultivate brand loyalty. Thus, the intersection of social media, food, and NLP is reshaping the way the food industry approaches customer satisfaction and business success.</a:t>
            </a:r>
            <a:endParaRPr lang="en-IN" dirty="0"/>
          </a:p>
        </p:txBody>
      </p:sp>
      <p:pic>
        <p:nvPicPr>
          <p:cNvPr id="1026" name="Picture 2" descr="Non-veg Food Recipes Videos • My Food Review (@myfood_review) on ShareChat">
            <a:extLst>
              <a:ext uri="{FF2B5EF4-FFF2-40B4-BE49-F238E27FC236}">
                <a16:creationId xmlns:a16="http://schemas.microsoft.com/office/drawing/2014/main" id="{72B21E67-751A-293A-2ED1-EBC1535938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4055" r="36989"/>
          <a:stretch/>
        </p:blipFill>
        <p:spPr bwMode="auto">
          <a:xfrm>
            <a:off x="5378497" y="1569721"/>
            <a:ext cx="3424225" cy="306860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3" name="TextBox 2">
            <a:extLst>
              <a:ext uri="{FF2B5EF4-FFF2-40B4-BE49-F238E27FC236}">
                <a16:creationId xmlns:a16="http://schemas.microsoft.com/office/drawing/2014/main" id="{A3F86372-3B40-0533-2D11-85B81F4F9F23}"/>
              </a:ext>
            </a:extLst>
          </p:cNvPr>
          <p:cNvSpPr txBox="1"/>
          <p:nvPr/>
        </p:nvSpPr>
        <p:spPr>
          <a:xfrm>
            <a:off x="4040505" y="821798"/>
            <a:ext cx="5103495" cy="3970318"/>
          </a:xfrm>
          <a:prstGeom prst="rect">
            <a:avLst/>
          </a:prstGeom>
          <a:noFill/>
        </p:spPr>
        <p:txBody>
          <a:bodyPr wrap="square">
            <a:spAutoFit/>
          </a:bodyPr>
          <a:lstStyle/>
          <a:p>
            <a:pPr algn="just"/>
            <a:r>
              <a:rPr lang="en-US" sz="1800" dirty="0">
                <a:solidFill>
                  <a:srgbClr val="D1D5DB"/>
                </a:solidFill>
                <a:latin typeface="Söhne"/>
              </a:rPr>
              <a:t>we</a:t>
            </a:r>
            <a:r>
              <a:rPr lang="en-US" sz="1800" b="0" i="0" dirty="0">
                <a:solidFill>
                  <a:srgbClr val="D1D5DB"/>
                </a:solidFill>
                <a:effectLst/>
                <a:latin typeface="Söhne"/>
              </a:rPr>
              <a:t> will commence with opening remarks, setting the stage for a focused discussion. The agenda will encompass critical elements of the project, including data collection and preprocessing, feature extraction techniques, sentiment labeling methods, and model selection. We will delve into the nuances of model training and evaluation, aiming to gain meaningful insights from the sentiment analysis results. Future steps, action items, timelines, and open discussions will provide a comprehensive outlook, fostering collaboration and ensuring project progress. This meeting aims to steer the project towards actionable outcomes within the restaurant and food service industry.</a:t>
            </a:r>
            <a:endParaRPr lang="en-IN" sz="1800" dirty="0"/>
          </a:p>
        </p:txBody>
      </p:sp>
      <p:pic>
        <p:nvPicPr>
          <p:cNvPr id="2050" name="Picture 2" descr="Premium Vector | Agenda business of the day business of the meeting vector  stock illustration">
            <a:extLst>
              <a:ext uri="{FF2B5EF4-FFF2-40B4-BE49-F238E27FC236}">
                <a16:creationId xmlns:a16="http://schemas.microsoft.com/office/drawing/2014/main" id="{4DD174AD-D480-F363-D962-924479146E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936" y="948690"/>
            <a:ext cx="3448050" cy="344805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AB6EBE9-83E3-EA92-7852-83D0E55F4D75}"/>
              </a:ext>
            </a:extLst>
          </p:cNvPr>
          <p:cNvSpPr txBox="1"/>
          <p:nvPr/>
        </p:nvSpPr>
        <p:spPr>
          <a:xfrm>
            <a:off x="3549015" y="215920"/>
            <a:ext cx="1724025" cy="553998"/>
          </a:xfrm>
          <a:prstGeom prst="rect">
            <a:avLst/>
          </a:prstGeom>
          <a:noFill/>
        </p:spPr>
        <p:txBody>
          <a:bodyPr wrap="square">
            <a:spAutoFit/>
          </a:bodyPr>
          <a:lstStyle/>
          <a:p>
            <a:r>
              <a:rPr kumimoji="0" lang="en-US" sz="3000" b="0" i="0" u="none" strike="noStrike" kern="1200" cap="all" spc="0" normalizeH="0" baseline="0" noProof="0" dirty="0">
                <a:ln>
                  <a:noFill/>
                </a:ln>
                <a:solidFill>
                  <a:prstClr val="white"/>
                </a:solidFill>
                <a:effectLst/>
                <a:uLnTx/>
                <a:uFillTx/>
                <a:latin typeface="Franklin Gothic Demi" panose="020B0502020104020203"/>
                <a:ea typeface="+mj-ea"/>
                <a:cs typeface="+mj-cs"/>
              </a:rPr>
              <a:t>AGENDA</a:t>
            </a:r>
            <a:endParaRPr lang="en-IN" sz="3000" dirty="0"/>
          </a:p>
        </p:txBody>
      </p:sp>
    </p:spTree>
    <p:extLst>
      <p:ext uri="{BB962C8B-B14F-4D97-AF65-F5344CB8AC3E}">
        <p14:creationId xmlns:p14="http://schemas.microsoft.com/office/powerpoint/2010/main" val="14465724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2"/>
        <p:cNvGrpSpPr/>
        <p:nvPr/>
      </p:nvGrpSpPr>
      <p:grpSpPr>
        <a:xfrm>
          <a:off x="0" y="0"/>
          <a:ext cx="0" cy="0"/>
          <a:chOff x="0" y="0"/>
          <a:chExt cx="0" cy="0"/>
        </a:xfrm>
      </p:grpSpPr>
      <p:sp>
        <p:nvSpPr>
          <p:cNvPr id="1323" name="Google Shape;1323;p39"/>
          <p:cNvSpPr/>
          <p:nvPr/>
        </p:nvSpPr>
        <p:spPr>
          <a:xfrm rot="5400000">
            <a:off x="1496537" y="1679967"/>
            <a:ext cx="956100" cy="828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39"/>
          <p:cNvSpPr/>
          <p:nvPr/>
        </p:nvSpPr>
        <p:spPr>
          <a:xfrm rot="5400000">
            <a:off x="4093948" y="1679967"/>
            <a:ext cx="956100" cy="828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39"/>
          <p:cNvSpPr/>
          <p:nvPr/>
        </p:nvSpPr>
        <p:spPr>
          <a:xfrm rot="5400000">
            <a:off x="6691361" y="1679967"/>
            <a:ext cx="956100" cy="828600"/>
          </a:xfrm>
          <a:prstGeom prst="hexagon">
            <a:avLst>
              <a:gd name="adj" fmla="val 25000"/>
              <a:gd name="vf" fmla="val 115470"/>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39"/>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PROJECT OVERVIEW</a:t>
            </a:r>
            <a:endParaRPr dirty="0"/>
          </a:p>
        </p:txBody>
      </p:sp>
      <p:sp>
        <p:nvSpPr>
          <p:cNvPr id="1327" name="Google Shape;1327;p39"/>
          <p:cNvSpPr txBox="1">
            <a:spLocks noGrp="1"/>
          </p:cNvSpPr>
          <p:nvPr>
            <p:ph type="subTitle" idx="1"/>
          </p:nvPr>
        </p:nvSpPr>
        <p:spPr>
          <a:xfrm>
            <a:off x="926986" y="3180750"/>
            <a:ext cx="2302339" cy="1748422"/>
          </a:xfrm>
          <a:prstGeom prst="rect">
            <a:avLst/>
          </a:prstGeom>
        </p:spPr>
        <p:txBody>
          <a:bodyPr spcFirstLastPara="1" wrap="square" lIns="91425" tIns="91425" rIns="91425" bIns="91425" anchor="t" anchorCtr="0">
            <a:noAutofit/>
          </a:bodyPr>
          <a:lstStyle/>
          <a:p>
            <a:pPr marL="0" lvl="0" indent="0"/>
            <a:r>
              <a:rPr lang="en-US" b="0" i="0" dirty="0">
                <a:solidFill>
                  <a:schemeClr val="tx1"/>
                </a:solidFill>
                <a:effectLst/>
                <a:latin typeface="Söhne"/>
              </a:rPr>
              <a:t>Advancing technology and algorithms to enhance </a:t>
            </a:r>
            <a:r>
              <a:rPr lang="en-US" dirty="0">
                <a:solidFill>
                  <a:schemeClr val="tx1"/>
                </a:solidFill>
                <a:latin typeface="Söhne"/>
              </a:rPr>
              <a:t>Understand customer feelings, improve quality, inform marketing, and enhance service for better dining experiences</a:t>
            </a:r>
            <a:endParaRPr dirty="0">
              <a:solidFill>
                <a:schemeClr val="tx1"/>
              </a:solidFill>
              <a:latin typeface="Söhne"/>
            </a:endParaRPr>
          </a:p>
        </p:txBody>
      </p:sp>
      <p:sp>
        <p:nvSpPr>
          <p:cNvPr id="1328" name="Google Shape;1328;p39"/>
          <p:cNvSpPr txBox="1">
            <a:spLocks noGrp="1"/>
          </p:cNvSpPr>
          <p:nvPr>
            <p:ph type="subTitle" idx="2"/>
          </p:nvPr>
        </p:nvSpPr>
        <p:spPr>
          <a:xfrm>
            <a:off x="3524399" y="3180750"/>
            <a:ext cx="2095200" cy="899400"/>
          </a:xfrm>
          <a:prstGeom prst="rect">
            <a:avLst/>
          </a:prstGeom>
        </p:spPr>
        <p:txBody>
          <a:bodyPr spcFirstLastPara="1" wrap="square" lIns="91425" tIns="91425" rIns="91425" bIns="91425" anchor="t" anchorCtr="0">
            <a:noAutofit/>
          </a:bodyPr>
          <a:lstStyle/>
          <a:p>
            <a:pPr marL="0" lvl="0" indent="0"/>
            <a:r>
              <a:rPr lang="en-US" dirty="0">
                <a:latin typeface="Söhne"/>
              </a:rPr>
              <a:t>Analyzing restaurant reviews to assess customer sentiments, identify areas for improvement, inform marketing strategies, and enhance overall dining experiences.</a:t>
            </a:r>
            <a:endParaRPr dirty="0">
              <a:latin typeface="Söhne"/>
            </a:endParaRPr>
          </a:p>
        </p:txBody>
      </p:sp>
      <p:sp>
        <p:nvSpPr>
          <p:cNvPr id="1329" name="Google Shape;1329;p39"/>
          <p:cNvSpPr txBox="1">
            <a:spLocks noGrp="1"/>
          </p:cNvSpPr>
          <p:nvPr>
            <p:ph type="subTitle" idx="3"/>
          </p:nvPr>
        </p:nvSpPr>
        <p:spPr>
          <a:xfrm>
            <a:off x="6121811" y="3180750"/>
            <a:ext cx="2095200" cy="899400"/>
          </a:xfrm>
          <a:prstGeom prst="rect">
            <a:avLst/>
          </a:prstGeom>
        </p:spPr>
        <p:txBody>
          <a:bodyPr spcFirstLastPara="1" wrap="square" lIns="91425" tIns="91425" rIns="91425" bIns="91425" anchor="t" anchorCtr="0">
            <a:noAutofit/>
          </a:bodyPr>
          <a:lstStyle/>
          <a:p>
            <a:pPr marL="0" lvl="0" indent="0"/>
            <a:r>
              <a:rPr lang="en-US" b="0" i="0" dirty="0">
                <a:solidFill>
                  <a:srgbClr val="D1D5DB"/>
                </a:solidFill>
                <a:effectLst/>
                <a:latin typeface="Söhne"/>
              </a:rPr>
              <a:t> </a:t>
            </a:r>
            <a:r>
              <a:rPr lang="en-US" dirty="0">
                <a:latin typeface="Söhne"/>
              </a:rPr>
              <a:t>Enhance restaurant performance by analyzing reviews to improve quality, customer satisfaction, marketing strategies, and operational efficiency.</a:t>
            </a:r>
            <a:endParaRPr dirty="0">
              <a:latin typeface="Söhne"/>
            </a:endParaRPr>
          </a:p>
        </p:txBody>
      </p:sp>
      <p:sp>
        <p:nvSpPr>
          <p:cNvPr id="1330" name="Google Shape;1330;p39"/>
          <p:cNvSpPr txBox="1">
            <a:spLocks noGrp="1"/>
          </p:cNvSpPr>
          <p:nvPr>
            <p:ph type="subTitle" idx="4"/>
          </p:nvPr>
        </p:nvSpPr>
        <p:spPr>
          <a:xfrm>
            <a:off x="926987" y="2726175"/>
            <a:ext cx="2095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PURPOSE </a:t>
            </a:r>
            <a:endParaRPr dirty="0"/>
          </a:p>
        </p:txBody>
      </p:sp>
      <p:sp>
        <p:nvSpPr>
          <p:cNvPr id="1331" name="Google Shape;1331;p39"/>
          <p:cNvSpPr txBox="1">
            <a:spLocks noGrp="1"/>
          </p:cNvSpPr>
          <p:nvPr>
            <p:ph type="subTitle" idx="5"/>
          </p:nvPr>
        </p:nvSpPr>
        <p:spPr>
          <a:xfrm>
            <a:off x="3524399" y="2726175"/>
            <a:ext cx="2095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SCOPE </a:t>
            </a:r>
            <a:endParaRPr dirty="0"/>
          </a:p>
        </p:txBody>
      </p:sp>
      <p:sp>
        <p:nvSpPr>
          <p:cNvPr id="1332" name="Google Shape;1332;p39"/>
          <p:cNvSpPr txBox="1">
            <a:spLocks noGrp="1"/>
          </p:cNvSpPr>
          <p:nvPr>
            <p:ph type="subTitle" idx="6"/>
          </p:nvPr>
        </p:nvSpPr>
        <p:spPr>
          <a:xfrm>
            <a:off x="6121811" y="2726175"/>
            <a:ext cx="2095200" cy="457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OBJECTIVE</a:t>
            </a:r>
            <a:endParaRPr dirty="0"/>
          </a:p>
        </p:txBody>
      </p:sp>
      <p:grpSp>
        <p:nvGrpSpPr>
          <p:cNvPr id="1333" name="Google Shape;1333;p39"/>
          <p:cNvGrpSpPr/>
          <p:nvPr/>
        </p:nvGrpSpPr>
        <p:grpSpPr>
          <a:xfrm>
            <a:off x="1708816" y="1793256"/>
            <a:ext cx="531542" cy="602023"/>
            <a:chOff x="4020665" y="1431080"/>
            <a:chExt cx="531542" cy="602023"/>
          </a:xfrm>
        </p:grpSpPr>
        <p:sp>
          <p:nvSpPr>
            <p:cNvPr id="1334" name="Google Shape;1334;p39"/>
            <p:cNvSpPr/>
            <p:nvPr/>
          </p:nvSpPr>
          <p:spPr>
            <a:xfrm>
              <a:off x="4094363" y="1495524"/>
              <a:ext cx="457844" cy="537579"/>
            </a:xfrm>
            <a:custGeom>
              <a:avLst/>
              <a:gdLst/>
              <a:ahLst/>
              <a:cxnLst/>
              <a:rect l="l" t="t" r="r" b="b"/>
              <a:pathLst>
                <a:path w="13804" h="16208" extrusionOk="0">
                  <a:moveTo>
                    <a:pt x="10670" y="532"/>
                  </a:moveTo>
                  <a:lnTo>
                    <a:pt x="10670" y="973"/>
                  </a:lnTo>
                  <a:cubicBezTo>
                    <a:pt x="10670" y="1181"/>
                    <a:pt x="10810" y="1383"/>
                    <a:pt x="11006" y="1455"/>
                  </a:cubicBezTo>
                  <a:lnTo>
                    <a:pt x="11230" y="1549"/>
                  </a:lnTo>
                  <a:cubicBezTo>
                    <a:pt x="11294" y="1579"/>
                    <a:pt x="11367" y="1594"/>
                    <a:pt x="11441" y="1594"/>
                  </a:cubicBezTo>
                  <a:cubicBezTo>
                    <a:pt x="11582" y="1594"/>
                    <a:pt x="11717" y="1540"/>
                    <a:pt x="11810" y="1446"/>
                  </a:cubicBezTo>
                  <a:lnTo>
                    <a:pt x="12117" y="1137"/>
                  </a:lnTo>
                  <a:lnTo>
                    <a:pt x="12674" y="1697"/>
                  </a:lnTo>
                  <a:lnTo>
                    <a:pt x="12364" y="2009"/>
                  </a:lnTo>
                  <a:cubicBezTo>
                    <a:pt x="12217" y="2157"/>
                    <a:pt x="12175" y="2399"/>
                    <a:pt x="12262" y="2588"/>
                  </a:cubicBezTo>
                  <a:lnTo>
                    <a:pt x="12355" y="2815"/>
                  </a:lnTo>
                  <a:cubicBezTo>
                    <a:pt x="12426" y="3012"/>
                    <a:pt x="12628" y="3154"/>
                    <a:pt x="12838" y="3154"/>
                  </a:cubicBezTo>
                  <a:lnTo>
                    <a:pt x="13271" y="3154"/>
                  </a:lnTo>
                  <a:lnTo>
                    <a:pt x="13271" y="3948"/>
                  </a:lnTo>
                  <a:lnTo>
                    <a:pt x="12838" y="3948"/>
                  </a:lnTo>
                  <a:cubicBezTo>
                    <a:pt x="12629" y="3948"/>
                    <a:pt x="12426" y="4090"/>
                    <a:pt x="12355" y="4287"/>
                  </a:cubicBezTo>
                  <a:lnTo>
                    <a:pt x="12262" y="4514"/>
                  </a:lnTo>
                  <a:cubicBezTo>
                    <a:pt x="12175" y="4703"/>
                    <a:pt x="12217" y="4945"/>
                    <a:pt x="12364" y="5093"/>
                  </a:cubicBezTo>
                  <a:lnTo>
                    <a:pt x="12674" y="5405"/>
                  </a:lnTo>
                  <a:lnTo>
                    <a:pt x="12117" y="5966"/>
                  </a:lnTo>
                  <a:lnTo>
                    <a:pt x="11810" y="5656"/>
                  </a:lnTo>
                  <a:cubicBezTo>
                    <a:pt x="11717" y="5562"/>
                    <a:pt x="11582" y="5508"/>
                    <a:pt x="11441" y="5508"/>
                  </a:cubicBezTo>
                  <a:cubicBezTo>
                    <a:pt x="11367" y="5508"/>
                    <a:pt x="11294" y="5523"/>
                    <a:pt x="11230" y="5553"/>
                  </a:cubicBezTo>
                  <a:lnTo>
                    <a:pt x="11006" y="5647"/>
                  </a:lnTo>
                  <a:cubicBezTo>
                    <a:pt x="10811" y="5718"/>
                    <a:pt x="10670" y="5921"/>
                    <a:pt x="10670" y="6129"/>
                  </a:cubicBezTo>
                  <a:lnTo>
                    <a:pt x="10670" y="6570"/>
                  </a:lnTo>
                  <a:lnTo>
                    <a:pt x="9885" y="6570"/>
                  </a:lnTo>
                  <a:lnTo>
                    <a:pt x="9885" y="6129"/>
                  </a:lnTo>
                  <a:cubicBezTo>
                    <a:pt x="9885" y="5921"/>
                    <a:pt x="9745" y="5718"/>
                    <a:pt x="9548" y="5647"/>
                  </a:cubicBezTo>
                  <a:lnTo>
                    <a:pt x="9325" y="5553"/>
                  </a:lnTo>
                  <a:cubicBezTo>
                    <a:pt x="9261" y="5523"/>
                    <a:pt x="9189" y="5508"/>
                    <a:pt x="9114" y="5508"/>
                  </a:cubicBezTo>
                  <a:cubicBezTo>
                    <a:pt x="8972" y="5508"/>
                    <a:pt x="8838" y="5562"/>
                    <a:pt x="8745" y="5656"/>
                  </a:cubicBezTo>
                  <a:lnTo>
                    <a:pt x="8438" y="5966"/>
                  </a:lnTo>
                  <a:lnTo>
                    <a:pt x="7882" y="5405"/>
                  </a:lnTo>
                  <a:lnTo>
                    <a:pt x="8191" y="5093"/>
                  </a:lnTo>
                  <a:cubicBezTo>
                    <a:pt x="8338" y="4945"/>
                    <a:pt x="8380" y="4703"/>
                    <a:pt x="8293" y="4513"/>
                  </a:cubicBezTo>
                  <a:lnTo>
                    <a:pt x="8200" y="4287"/>
                  </a:lnTo>
                  <a:cubicBezTo>
                    <a:pt x="8129" y="4090"/>
                    <a:pt x="7927" y="3948"/>
                    <a:pt x="7717" y="3948"/>
                  </a:cubicBezTo>
                  <a:lnTo>
                    <a:pt x="7283" y="3948"/>
                  </a:lnTo>
                  <a:lnTo>
                    <a:pt x="7283" y="3154"/>
                  </a:lnTo>
                  <a:lnTo>
                    <a:pt x="7717" y="3154"/>
                  </a:lnTo>
                  <a:cubicBezTo>
                    <a:pt x="7927" y="3154"/>
                    <a:pt x="8129" y="3012"/>
                    <a:pt x="8200" y="2815"/>
                  </a:cubicBezTo>
                  <a:lnTo>
                    <a:pt x="8293" y="2588"/>
                  </a:lnTo>
                  <a:cubicBezTo>
                    <a:pt x="8380" y="2399"/>
                    <a:pt x="8338" y="2157"/>
                    <a:pt x="8191" y="2009"/>
                  </a:cubicBezTo>
                  <a:lnTo>
                    <a:pt x="7881" y="1697"/>
                  </a:lnTo>
                  <a:lnTo>
                    <a:pt x="8438" y="1136"/>
                  </a:lnTo>
                  <a:lnTo>
                    <a:pt x="8745" y="1446"/>
                  </a:lnTo>
                  <a:cubicBezTo>
                    <a:pt x="8838" y="1540"/>
                    <a:pt x="8972" y="1594"/>
                    <a:pt x="9114" y="1594"/>
                  </a:cubicBezTo>
                  <a:cubicBezTo>
                    <a:pt x="9188" y="1594"/>
                    <a:pt x="9261" y="1579"/>
                    <a:pt x="9325" y="1549"/>
                  </a:cubicBezTo>
                  <a:lnTo>
                    <a:pt x="9548" y="1455"/>
                  </a:lnTo>
                  <a:cubicBezTo>
                    <a:pt x="9744" y="1383"/>
                    <a:pt x="9885" y="1181"/>
                    <a:pt x="9885" y="973"/>
                  </a:cubicBezTo>
                  <a:lnTo>
                    <a:pt x="9885" y="532"/>
                  </a:lnTo>
                  <a:close/>
                  <a:moveTo>
                    <a:pt x="4565" y="7569"/>
                  </a:moveTo>
                  <a:lnTo>
                    <a:pt x="4919" y="7925"/>
                  </a:lnTo>
                  <a:lnTo>
                    <a:pt x="4559" y="8288"/>
                  </a:lnTo>
                  <a:lnTo>
                    <a:pt x="4204" y="7931"/>
                  </a:lnTo>
                  <a:lnTo>
                    <a:pt x="4565" y="7569"/>
                  </a:lnTo>
                  <a:close/>
                  <a:moveTo>
                    <a:pt x="8369" y="8852"/>
                  </a:moveTo>
                  <a:lnTo>
                    <a:pt x="8369" y="9367"/>
                  </a:lnTo>
                  <a:lnTo>
                    <a:pt x="7870" y="9367"/>
                  </a:lnTo>
                  <a:lnTo>
                    <a:pt x="7870" y="8852"/>
                  </a:lnTo>
                  <a:close/>
                  <a:moveTo>
                    <a:pt x="5045" y="9926"/>
                  </a:moveTo>
                  <a:lnTo>
                    <a:pt x="5045" y="10441"/>
                  </a:lnTo>
                  <a:lnTo>
                    <a:pt x="4546" y="10441"/>
                  </a:lnTo>
                  <a:lnTo>
                    <a:pt x="4546" y="9926"/>
                  </a:lnTo>
                  <a:close/>
                  <a:moveTo>
                    <a:pt x="8185" y="13407"/>
                  </a:moveTo>
                  <a:cubicBezTo>
                    <a:pt x="8233" y="13407"/>
                    <a:pt x="8273" y="13448"/>
                    <a:pt x="8273" y="13495"/>
                  </a:cubicBezTo>
                  <a:lnTo>
                    <a:pt x="8273" y="14072"/>
                  </a:lnTo>
                  <a:cubicBezTo>
                    <a:pt x="8273" y="14120"/>
                    <a:pt x="8233" y="14160"/>
                    <a:pt x="8185" y="14160"/>
                  </a:cubicBezTo>
                  <a:lnTo>
                    <a:pt x="3845" y="14160"/>
                  </a:lnTo>
                  <a:cubicBezTo>
                    <a:pt x="3797" y="14160"/>
                    <a:pt x="3756" y="14120"/>
                    <a:pt x="3756" y="14072"/>
                  </a:cubicBezTo>
                  <a:lnTo>
                    <a:pt x="3756" y="13495"/>
                  </a:lnTo>
                  <a:cubicBezTo>
                    <a:pt x="3756" y="13448"/>
                    <a:pt x="3797" y="13407"/>
                    <a:pt x="3845" y="13407"/>
                  </a:cubicBezTo>
                  <a:close/>
                  <a:moveTo>
                    <a:pt x="7265" y="14692"/>
                  </a:moveTo>
                  <a:lnTo>
                    <a:pt x="7265" y="14887"/>
                  </a:lnTo>
                  <a:lnTo>
                    <a:pt x="4764" y="14887"/>
                  </a:lnTo>
                  <a:lnTo>
                    <a:pt x="4764" y="14692"/>
                  </a:lnTo>
                  <a:close/>
                  <a:moveTo>
                    <a:pt x="7265" y="15419"/>
                  </a:moveTo>
                  <a:lnTo>
                    <a:pt x="7265" y="15626"/>
                  </a:lnTo>
                  <a:cubicBezTo>
                    <a:pt x="7265" y="15653"/>
                    <a:pt x="7242" y="15676"/>
                    <a:pt x="7217" y="15676"/>
                  </a:cubicBezTo>
                  <a:lnTo>
                    <a:pt x="4812" y="15676"/>
                  </a:lnTo>
                  <a:cubicBezTo>
                    <a:pt x="4786" y="15676"/>
                    <a:pt x="4764" y="15653"/>
                    <a:pt x="4764" y="15626"/>
                  </a:cubicBezTo>
                  <a:lnTo>
                    <a:pt x="4764" y="15419"/>
                  </a:lnTo>
                  <a:close/>
                  <a:moveTo>
                    <a:pt x="9797" y="0"/>
                  </a:moveTo>
                  <a:cubicBezTo>
                    <a:pt x="9553" y="0"/>
                    <a:pt x="9353" y="199"/>
                    <a:pt x="9353" y="443"/>
                  </a:cubicBezTo>
                  <a:lnTo>
                    <a:pt x="9353" y="960"/>
                  </a:lnTo>
                  <a:lnTo>
                    <a:pt x="9353" y="962"/>
                  </a:lnTo>
                  <a:cubicBezTo>
                    <a:pt x="9352" y="962"/>
                    <a:pt x="9351" y="963"/>
                    <a:pt x="9350" y="963"/>
                  </a:cubicBezTo>
                  <a:lnTo>
                    <a:pt x="9115" y="1060"/>
                  </a:lnTo>
                  <a:cubicBezTo>
                    <a:pt x="9114" y="1061"/>
                    <a:pt x="9113" y="1061"/>
                    <a:pt x="9112" y="1061"/>
                  </a:cubicBezTo>
                  <a:lnTo>
                    <a:pt x="8752" y="698"/>
                  </a:lnTo>
                  <a:cubicBezTo>
                    <a:pt x="8668" y="613"/>
                    <a:pt x="8557" y="567"/>
                    <a:pt x="8438" y="567"/>
                  </a:cubicBezTo>
                  <a:cubicBezTo>
                    <a:pt x="8322" y="567"/>
                    <a:pt x="8213" y="612"/>
                    <a:pt x="8130" y="693"/>
                  </a:cubicBezTo>
                  <a:cubicBezTo>
                    <a:pt x="7471" y="443"/>
                    <a:pt x="6759" y="305"/>
                    <a:pt x="6014" y="305"/>
                  </a:cubicBezTo>
                  <a:cubicBezTo>
                    <a:pt x="2698" y="305"/>
                    <a:pt x="1" y="3023"/>
                    <a:pt x="1" y="6363"/>
                  </a:cubicBezTo>
                  <a:cubicBezTo>
                    <a:pt x="1" y="7600"/>
                    <a:pt x="368" y="8791"/>
                    <a:pt x="1066" y="9805"/>
                  </a:cubicBezTo>
                  <a:cubicBezTo>
                    <a:pt x="1711" y="10746"/>
                    <a:pt x="2595" y="11476"/>
                    <a:pt x="3631" y="11927"/>
                  </a:cubicBezTo>
                  <a:lnTo>
                    <a:pt x="3631" y="12914"/>
                  </a:lnTo>
                  <a:cubicBezTo>
                    <a:pt x="3394" y="13001"/>
                    <a:pt x="3224" y="13228"/>
                    <a:pt x="3224" y="13495"/>
                  </a:cubicBezTo>
                  <a:lnTo>
                    <a:pt x="3224" y="14072"/>
                  </a:lnTo>
                  <a:cubicBezTo>
                    <a:pt x="3224" y="14414"/>
                    <a:pt x="3502" y="14692"/>
                    <a:pt x="3845" y="14692"/>
                  </a:cubicBezTo>
                  <a:lnTo>
                    <a:pt x="4232" y="14692"/>
                  </a:lnTo>
                  <a:lnTo>
                    <a:pt x="4232" y="15625"/>
                  </a:lnTo>
                  <a:cubicBezTo>
                    <a:pt x="4232" y="15947"/>
                    <a:pt x="4493" y="16208"/>
                    <a:pt x="4812" y="16208"/>
                  </a:cubicBezTo>
                  <a:lnTo>
                    <a:pt x="7217" y="16208"/>
                  </a:lnTo>
                  <a:cubicBezTo>
                    <a:pt x="7537" y="16208"/>
                    <a:pt x="7797" y="15947"/>
                    <a:pt x="7797" y="15625"/>
                  </a:cubicBezTo>
                  <a:lnTo>
                    <a:pt x="7797" y="14692"/>
                  </a:lnTo>
                  <a:lnTo>
                    <a:pt x="8185" y="14692"/>
                  </a:lnTo>
                  <a:cubicBezTo>
                    <a:pt x="8527" y="14692"/>
                    <a:pt x="8805" y="14414"/>
                    <a:pt x="8805" y="14072"/>
                  </a:cubicBezTo>
                  <a:lnTo>
                    <a:pt x="8805" y="13495"/>
                  </a:lnTo>
                  <a:cubicBezTo>
                    <a:pt x="8805" y="13228"/>
                    <a:pt x="8635" y="13001"/>
                    <a:pt x="8399" y="12914"/>
                  </a:cubicBezTo>
                  <a:lnTo>
                    <a:pt x="8399" y="11927"/>
                  </a:lnTo>
                  <a:cubicBezTo>
                    <a:pt x="9745" y="11341"/>
                    <a:pt x="10827" y="10289"/>
                    <a:pt x="11455" y="8946"/>
                  </a:cubicBezTo>
                  <a:cubicBezTo>
                    <a:pt x="11518" y="8814"/>
                    <a:pt x="11460" y="8656"/>
                    <a:pt x="11328" y="8593"/>
                  </a:cubicBezTo>
                  <a:cubicBezTo>
                    <a:pt x="11291" y="8576"/>
                    <a:pt x="11253" y="8568"/>
                    <a:pt x="11215" y="8568"/>
                  </a:cubicBezTo>
                  <a:cubicBezTo>
                    <a:pt x="11115" y="8568"/>
                    <a:pt x="11019" y="8625"/>
                    <a:pt x="10974" y="8722"/>
                  </a:cubicBezTo>
                  <a:cubicBezTo>
                    <a:pt x="10434" y="9875"/>
                    <a:pt x="9527" y="10793"/>
                    <a:pt x="8398" y="11341"/>
                  </a:cubicBezTo>
                  <a:lnTo>
                    <a:pt x="8398" y="9899"/>
                  </a:lnTo>
                  <a:lnTo>
                    <a:pt x="8457" y="9899"/>
                  </a:lnTo>
                  <a:cubicBezTo>
                    <a:pt x="8701" y="9899"/>
                    <a:pt x="8901" y="9700"/>
                    <a:pt x="8901" y="9457"/>
                  </a:cubicBezTo>
                  <a:lnTo>
                    <a:pt x="8901" y="8764"/>
                  </a:lnTo>
                  <a:cubicBezTo>
                    <a:pt x="8901" y="8519"/>
                    <a:pt x="8701" y="8320"/>
                    <a:pt x="8457" y="8320"/>
                  </a:cubicBezTo>
                  <a:lnTo>
                    <a:pt x="7781" y="8320"/>
                  </a:lnTo>
                  <a:cubicBezTo>
                    <a:pt x="7537" y="8320"/>
                    <a:pt x="7338" y="8519"/>
                    <a:pt x="7338" y="8764"/>
                  </a:cubicBezTo>
                  <a:lnTo>
                    <a:pt x="7338" y="9457"/>
                  </a:lnTo>
                  <a:cubicBezTo>
                    <a:pt x="7338" y="9700"/>
                    <a:pt x="7537" y="9899"/>
                    <a:pt x="7781" y="9899"/>
                  </a:cubicBezTo>
                  <a:lnTo>
                    <a:pt x="7866" y="9899"/>
                  </a:lnTo>
                  <a:lnTo>
                    <a:pt x="7866" y="12875"/>
                  </a:lnTo>
                  <a:lnTo>
                    <a:pt x="7479" y="12875"/>
                  </a:lnTo>
                  <a:lnTo>
                    <a:pt x="7479" y="10836"/>
                  </a:lnTo>
                  <a:cubicBezTo>
                    <a:pt x="7479" y="10666"/>
                    <a:pt x="7395" y="10465"/>
                    <a:pt x="7277" y="10345"/>
                  </a:cubicBezTo>
                  <a:lnTo>
                    <a:pt x="5271" y="8324"/>
                  </a:lnTo>
                  <a:lnTo>
                    <a:pt x="5357" y="8238"/>
                  </a:lnTo>
                  <a:cubicBezTo>
                    <a:pt x="5528" y="8066"/>
                    <a:pt x="5528" y="7784"/>
                    <a:pt x="5357" y="7612"/>
                  </a:cubicBezTo>
                  <a:lnTo>
                    <a:pt x="4878" y="7129"/>
                  </a:lnTo>
                  <a:cubicBezTo>
                    <a:pt x="4795" y="7045"/>
                    <a:pt x="4683" y="6999"/>
                    <a:pt x="4565" y="6999"/>
                  </a:cubicBezTo>
                  <a:cubicBezTo>
                    <a:pt x="4446" y="6999"/>
                    <a:pt x="4334" y="7045"/>
                    <a:pt x="4250" y="7129"/>
                  </a:cubicBezTo>
                  <a:lnTo>
                    <a:pt x="3766" y="7618"/>
                  </a:lnTo>
                  <a:cubicBezTo>
                    <a:pt x="3594" y="7790"/>
                    <a:pt x="3594" y="8072"/>
                    <a:pt x="3766" y="8244"/>
                  </a:cubicBezTo>
                  <a:lnTo>
                    <a:pt x="4244" y="8727"/>
                  </a:lnTo>
                  <a:cubicBezTo>
                    <a:pt x="4329" y="8811"/>
                    <a:pt x="4439" y="8857"/>
                    <a:pt x="4559" y="8857"/>
                  </a:cubicBezTo>
                  <a:cubicBezTo>
                    <a:pt x="4677" y="8857"/>
                    <a:pt x="4789" y="8811"/>
                    <a:pt x="4872" y="8727"/>
                  </a:cubicBezTo>
                  <a:lnTo>
                    <a:pt x="4897" y="8701"/>
                  </a:lnTo>
                  <a:lnTo>
                    <a:pt x="6899" y="10720"/>
                  </a:lnTo>
                  <a:cubicBezTo>
                    <a:pt x="6919" y="10739"/>
                    <a:pt x="6947" y="10807"/>
                    <a:pt x="6947" y="10836"/>
                  </a:cubicBezTo>
                  <a:lnTo>
                    <a:pt x="6947" y="12875"/>
                  </a:lnTo>
                  <a:lnTo>
                    <a:pt x="6397" y="12875"/>
                  </a:lnTo>
                  <a:lnTo>
                    <a:pt x="6397" y="10642"/>
                  </a:lnTo>
                  <a:cubicBezTo>
                    <a:pt x="6397" y="10495"/>
                    <a:pt x="6278" y="10376"/>
                    <a:pt x="6131" y="10376"/>
                  </a:cubicBezTo>
                  <a:cubicBezTo>
                    <a:pt x="5985" y="10376"/>
                    <a:pt x="5866" y="10495"/>
                    <a:pt x="5866" y="10642"/>
                  </a:cubicBezTo>
                  <a:lnTo>
                    <a:pt x="5866" y="12875"/>
                  </a:lnTo>
                  <a:lnTo>
                    <a:pt x="5062" y="12875"/>
                  </a:lnTo>
                  <a:lnTo>
                    <a:pt x="5062" y="10973"/>
                  </a:lnTo>
                  <a:lnTo>
                    <a:pt x="5133" y="10973"/>
                  </a:lnTo>
                  <a:cubicBezTo>
                    <a:pt x="5378" y="10973"/>
                    <a:pt x="5577" y="10774"/>
                    <a:pt x="5577" y="10530"/>
                  </a:cubicBezTo>
                  <a:lnTo>
                    <a:pt x="5577" y="9838"/>
                  </a:lnTo>
                  <a:cubicBezTo>
                    <a:pt x="5577" y="9593"/>
                    <a:pt x="5378" y="9394"/>
                    <a:pt x="5133" y="9394"/>
                  </a:cubicBezTo>
                  <a:lnTo>
                    <a:pt x="4458" y="9394"/>
                  </a:lnTo>
                  <a:cubicBezTo>
                    <a:pt x="4214" y="9394"/>
                    <a:pt x="4014" y="9592"/>
                    <a:pt x="4014" y="9838"/>
                  </a:cubicBezTo>
                  <a:lnTo>
                    <a:pt x="4014" y="10530"/>
                  </a:lnTo>
                  <a:cubicBezTo>
                    <a:pt x="4014" y="10774"/>
                    <a:pt x="4214" y="10973"/>
                    <a:pt x="4458" y="10973"/>
                  </a:cubicBezTo>
                  <a:lnTo>
                    <a:pt x="4530" y="10973"/>
                  </a:lnTo>
                  <a:lnTo>
                    <a:pt x="4530" y="12875"/>
                  </a:lnTo>
                  <a:lnTo>
                    <a:pt x="4162" y="12875"/>
                  </a:lnTo>
                  <a:lnTo>
                    <a:pt x="4162" y="11749"/>
                  </a:lnTo>
                  <a:cubicBezTo>
                    <a:pt x="4162" y="11641"/>
                    <a:pt x="4096" y="11543"/>
                    <a:pt x="3995" y="11503"/>
                  </a:cubicBezTo>
                  <a:cubicBezTo>
                    <a:pt x="2986" y="11100"/>
                    <a:pt x="2124" y="10409"/>
                    <a:pt x="1503" y="9504"/>
                  </a:cubicBezTo>
                  <a:cubicBezTo>
                    <a:pt x="867" y="8579"/>
                    <a:pt x="532" y="7493"/>
                    <a:pt x="532" y="6363"/>
                  </a:cubicBezTo>
                  <a:cubicBezTo>
                    <a:pt x="532" y="3316"/>
                    <a:pt x="2991" y="837"/>
                    <a:pt x="6014" y="837"/>
                  </a:cubicBezTo>
                  <a:cubicBezTo>
                    <a:pt x="6608" y="837"/>
                    <a:pt x="7180" y="933"/>
                    <a:pt x="7715" y="1109"/>
                  </a:cubicBezTo>
                  <a:lnTo>
                    <a:pt x="7443" y="1383"/>
                  </a:lnTo>
                  <a:cubicBezTo>
                    <a:pt x="7272" y="1557"/>
                    <a:pt x="7272" y="1837"/>
                    <a:pt x="7443" y="2010"/>
                  </a:cubicBezTo>
                  <a:lnTo>
                    <a:pt x="7805" y="2375"/>
                  </a:lnTo>
                  <a:lnTo>
                    <a:pt x="7805" y="2376"/>
                  </a:lnTo>
                  <a:cubicBezTo>
                    <a:pt x="7805" y="2377"/>
                    <a:pt x="7804" y="2379"/>
                    <a:pt x="7803" y="2380"/>
                  </a:cubicBezTo>
                  <a:lnTo>
                    <a:pt x="7705" y="2620"/>
                  </a:lnTo>
                  <a:cubicBezTo>
                    <a:pt x="7705" y="2621"/>
                    <a:pt x="7704" y="2622"/>
                    <a:pt x="7704" y="2623"/>
                  </a:cubicBezTo>
                  <a:lnTo>
                    <a:pt x="7194" y="2623"/>
                  </a:lnTo>
                  <a:cubicBezTo>
                    <a:pt x="6950" y="2623"/>
                    <a:pt x="6752" y="2821"/>
                    <a:pt x="6752" y="3065"/>
                  </a:cubicBezTo>
                  <a:lnTo>
                    <a:pt x="6752" y="4037"/>
                  </a:lnTo>
                  <a:cubicBezTo>
                    <a:pt x="6752" y="4281"/>
                    <a:pt x="6950" y="4480"/>
                    <a:pt x="7194" y="4480"/>
                  </a:cubicBezTo>
                  <a:lnTo>
                    <a:pt x="7704" y="4480"/>
                  </a:lnTo>
                  <a:cubicBezTo>
                    <a:pt x="7705" y="4481"/>
                    <a:pt x="7705" y="4481"/>
                    <a:pt x="7705" y="4482"/>
                  </a:cubicBezTo>
                  <a:lnTo>
                    <a:pt x="7803" y="4721"/>
                  </a:lnTo>
                  <a:cubicBezTo>
                    <a:pt x="7804" y="4722"/>
                    <a:pt x="7805" y="4725"/>
                    <a:pt x="7805" y="4726"/>
                  </a:cubicBezTo>
                  <a:lnTo>
                    <a:pt x="7805" y="4727"/>
                  </a:lnTo>
                  <a:lnTo>
                    <a:pt x="7443" y="5092"/>
                  </a:lnTo>
                  <a:cubicBezTo>
                    <a:pt x="7272" y="5265"/>
                    <a:pt x="7271" y="5546"/>
                    <a:pt x="7443" y="5718"/>
                  </a:cubicBezTo>
                  <a:lnTo>
                    <a:pt x="8123" y="6404"/>
                  </a:lnTo>
                  <a:cubicBezTo>
                    <a:pt x="8208" y="6488"/>
                    <a:pt x="8318" y="6535"/>
                    <a:pt x="8438" y="6535"/>
                  </a:cubicBezTo>
                  <a:cubicBezTo>
                    <a:pt x="8556" y="6535"/>
                    <a:pt x="8668" y="6488"/>
                    <a:pt x="8751" y="6404"/>
                  </a:cubicBezTo>
                  <a:lnTo>
                    <a:pt x="9112" y="6041"/>
                  </a:lnTo>
                  <a:cubicBezTo>
                    <a:pt x="9113" y="6041"/>
                    <a:pt x="9113" y="6041"/>
                    <a:pt x="9114" y="6042"/>
                  </a:cubicBezTo>
                  <a:lnTo>
                    <a:pt x="9349" y="6139"/>
                  </a:lnTo>
                  <a:cubicBezTo>
                    <a:pt x="9350" y="6140"/>
                    <a:pt x="9352" y="6140"/>
                    <a:pt x="9353" y="6141"/>
                  </a:cubicBezTo>
                  <a:lnTo>
                    <a:pt x="9353" y="6659"/>
                  </a:lnTo>
                  <a:cubicBezTo>
                    <a:pt x="9353" y="6903"/>
                    <a:pt x="9552" y="7101"/>
                    <a:pt x="9796" y="7101"/>
                  </a:cubicBezTo>
                  <a:lnTo>
                    <a:pt x="10758" y="7101"/>
                  </a:lnTo>
                  <a:cubicBezTo>
                    <a:pt x="11002" y="7101"/>
                    <a:pt x="11201" y="6903"/>
                    <a:pt x="11201" y="6659"/>
                  </a:cubicBezTo>
                  <a:lnTo>
                    <a:pt x="11201" y="6141"/>
                  </a:lnTo>
                  <a:lnTo>
                    <a:pt x="11202" y="6141"/>
                  </a:lnTo>
                  <a:cubicBezTo>
                    <a:pt x="11203" y="6140"/>
                    <a:pt x="11204" y="6140"/>
                    <a:pt x="11205" y="6139"/>
                  </a:cubicBezTo>
                  <a:lnTo>
                    <a:pt x="11440" y="6042"/>
                  </a:lnTo>
                  <a:cubicBezTo>
                    <a:pt x="11441" y="6041"/>
                    <a:pt x="11442" y="6041"/>
                    <a:pt x="11443" y="6041"/>
                  </a:cubicBezTo>
                  <a:lnTo>
                    <a:pt x="11489" y="6087"/>
                  </a:lnTo>
                  <a:cubicBezTo>
                    <a:pt x="11494" y="6178"/>
                    <a:pt x="11496" y="6271"/>
                    <a:pt x="11496" y="6363"/>
                  </a:cubicBezTo>
                  <a:cubicBezTo>
                    <a:pt x="11496" y="6609"/>
                    <a:pt x="11480" y="6856"/>
                    <a:pt x="11448" y="7098"/>
                  </a:cubicBezTo>
                  <a:cubicBezTo>
                    <a:pt x="11428" y="7243"/>
                    <a:pt x="11531" y="7377"/>
                    <a:pt x="11677" y="7396"/>
                  </a:cubicBezTo>
                  <a:cubicBezTo>
                    <a:pt x="11689" y="7398"/>
                    <a:pt x="11701" y="7398"/>
                    <a:pt x="11712" y="7398"/>
                  </a:cubicBezTo>
                  <a:cubicBezTo>
                    <a:pt x="11844" y="7398"/>
                    <a:pt x="11958" y="7301"/>
                    <a:pt x="11976" y="7167"/>
                  </a:cubicBezTo>
                  <a:cubicBezTo>
                    <a:pt x="12003" y="6956"/>
                    <a:pt x="12020" y="6740"/>
                    <a:pt x="12025" y="6525"/>
                  </a:cubicBezTo>
                  <a:cubicBezTo>
                    <a:pt x="12055" y="6532"/>
                    <a:pt x="12086" y="6535"/>
                    <a:pt x="12117" y="6535"/>
                  </a:cubicBezTo>
                  <a:cubicBezTo>
                    <a:pt x="12235" y="6535"/>
                    <a:pt x="12347" y="6488"/>
                    <a:pt x="12431" y="6404"/>
                  </a:cubicBezTo>
                  <a:lnTo>
                    <a:pt x="13111" y="5718"/>
                  </a:lnTo>
                  <a:cubicBezTo>
                    <a:pt x="13283" y="5546"/>
                    <a:pt x="13283" y="5265"/>
                    <a:pt x="13111" y="5092"/>
                  </a:cubicBezTo>
                  <a:lnTo>
                    <a:pt x="12749" y="4727"/>
                  </a:lnTo>
                  <a:cubicBezTo>
                    <a:pt x="12749" y="4727"/>
                    <a:pt x="12749" y="4727"/>
                    <a:pt x="12749" y="4726"/>
                  </a:cubicBezTo>
                  <a:cubicBezTo>
                    <a:pt x="12750" y="4725"/>
                    <a:pt x="12750" y="4723"/>
                    <a:pt x="12751" y="4721"/>
                  </a:cubicBezTo>
                  <a:lnTo>
                    <a:pt x="12848" y="4482"/>
                  </a:lnTo>
                  <a:cubicBezTo>
                    <a:pt x="12849" y="4482"/>
                    <a:pt x="12849" y="4481"/>
                    <a:pt x="12849" y="4480"/>
                  </a:cubicBezTo>
                  <a:lnTo>
                    <a:pt x="13360" y="4480"/>
                  </a:lnTo>
                  <a:cubicBezTo>
                    <a:pt x="13604" y="4480"/>
                    <a:pt x="13803" y="4281"/>
                    <a:pt x="13803" y="4037"/>
                  </a:cubicBezTo>
                  <a:lnTo>
                    <a:pt x="13803" y="3065"/>
                  </a:lnTo>
                  <a:cubicBezTo>
                    <a:pt x="13803" y="2821"/>
                    <a:pt x="13605" y="2622"/>
                    <a:pt x="13361" y="2622"/>
                  </a:cubicBezTo>
                  <a:lnTo>
                    <a:pt x="12850" y="2622"/>
                  </a:lnTo>
                  <a:cubicBezTo>
                    <a:pt x="12849" y="2621"/>
                    <a:pt x="12849" y="2621"/>
                    <a:pt x="12849" y="2620"/>
                  </a:cubicBezTo>
                  <a:lnTo>
                    <a:pt x="12751" y="2380"/>
                  </a:lnTo>
                  <a:cubicBezTo>
                    <a:pt x="12751" y="2379"/>
                    <a:pt x="12750" y="2377"/>
                    <a:pt x="12750" y="2376"/>
                  </a:cubicBezTo>
                  <a:lnTo>
                    <a:pt x="12750" y="2375"/>
                  </a:lnTo>
                  <a:lnTo>
                    <a:pt x="13112" y="2010"/>
                  </a:lnTo>
                  <a:cubicBezTo>
                    <a:pt x="13283" y="1837"/>
                    <a:pt x="13283" y="1557"/>
                    <a:pt x="13112" y="1383"/>
                  </a:cubicBezTo>
                  <a:lnTo>
                    <a:pt x="12432" y="698"/>
                  </a:lnTo>
                  <a:cubicBezTo>
                    <a:pt x="12347" y="613"/>
                    <a:pt x="12236" y="567"/>
                    <a:pt x="12117" y="567"/>
                  </a:cubicBezTo>
                  <a:cubicBezTo>
                    <a:pt x="11999" y="567"/>
                    <a:pt x="11887" y="613"/>
                    <a:pt x="11804" y="698"/>
                  </a:cubicBezTo>
                  <a:lnTo>
                    <a:pt x="11443" y="1061"/>
                  </a:lnTo>
                  <a:cubicBezTo>
                    <a:pt x="11442" y="1061"/>
                    <a:pt x="11442" y="1061"/>
                    <a:pt x="11441" y="1060"/>
                  </a:cubicBezTo>
                  <a:lnTo>
                    <a:pt x="11206" y="963"/>
                  </a:lnTo>
                  <a:cubicBezTo>
                    <a:pt x="11204" y="963"/>
                    <a:pt x="11203" y="962"/>
                    <a:pt x="11202" y="962"/>
                  </a:cubicBezTo>
                  <a:lnTo>
                    <a:pt x="11202" y="960"/>
                  </a:lnTo>
                  <a:lnTo>
                    <a:pt x="11202" y="443"/>
                  </a:lnTo>
                  <a:cubicBezTo>
                    <a:pt x="11202" y="199"/>
                    <a:pt x="11002" y="0"/>
                    <a:pt x="10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39"/>
            <p:cNvSpPr/>
            <p:nvPr/>
          </p:nvSpPr>
          <p:spPr>
            <a:xfrm>
              <a:off x="4374363" y="1552008"/>
              <a:ext cx="121758" cy="122587"/>
            </a:xfrm>
            <a:custGeom>
              <a:avLst/>
              <a:gdLst/>
              <a:ahLst/>
              <a:cxnLst/>
              <a:rect l="l" t="t" r="r" b="b"/>
              <a:pathLst>
                <a:path w="3671" h="3696" extrusionOk="0">
                  <a:moveTo>
                    <a:pt x="1835" y="1"/>
                  </a:moveTo>
                  <a:cubicBezTo>
                    <a:pt x="824" y="1"/>
                    <a:pt x="1" y="829"/>
                    <a:pt x="1" y="1848"/>
                  </a:cubicBezTo>
                  <a:cubicBezTo>
                    <a:pt x="1" y="2866"/>
                    <a:pt x="824" y="3695"/>
                    <a:pt x="1835" y="3695"/>
                  </a:cubicBezTo>
                  <a:cubicBezTo>
                    <a:pt x="2848" y="3695"/>
                    <a:pt x="3670" y="2866"/>
                    <a:pt x="3670" y="1848"/>
                  </a:cubicBezTo>
                  <a:cubicBezTo>
                    <a:pt x="3670" y="1651"/>
                    <a:pt x="3639" y="1457"/>
                    <a:pt x="3579" y="1270"/>
                  </a:cubicBezTo>
                  <a:cubicBezTo>
                    <a:pt x="3543" y="1158"/>
                    <a:pt x="3439" y="1087"/>
                    <a:pt x="3327" y="1087"/>
                  </a:cubicBezTo>
                  <a:cubicBezTo>
                    <a:pt x="3299" y="1087"/>
                    <a:pt x="3271" y="1091"/>
                    <a:pt x="3243" y="1100"/>
                  </a:cubicBezTo>
                  <a:cubicBezTo>
                    <a:pt x="3103" y="1146"/>
                    <a:pt x="3028" y="1297"/>
                    <a:pt x="3074" y="1435"/>
                  </a:cubicBezTo>
                  <a:cubicBezTo>
                    <a:pt x="3117" y="1568"/>
                    <a:pt x="3139" y="1707"/>
                    <a:pt x="3139" y="1848"/>
                  </a:cubicBezTo>
                  <a:cubicBezTo>
                    <a:pt x="3139" y="2573"/>
                    <a:pt x="2554" y="3163"/>
                    <a:pt x="1835" y="3163"/>
                  </a:cubicBezTo>
                  <a:cubicBezTo>
                    <a:pt x="1117" y="3163"/>
                    <a:pt x="533" y="2573"/>
                    <a:pt x="533" y="1848"/>
                  </a:cubicBezTo>
                  <a:cubicBezTo>
                    <a:pt x="533" y="1123"/>
                    <a:pt x="1117" y="533"/>
                    <a:pt x="1835" y="533"/>
                  </a:cubicBezTo>
                  <a:cubicBezTo>
                    <a:pt x="1983" y="533"/>
                    <a:pt x="2128" y="557"/>
                    <a:pt x="2267" y="607"/>
                  </a:cubicBezTo>
                  <a:cubicBezTo>
                    <a:pt x="2296" y="617"/>
                    <a:pt x="2326" y="622"/>
                    <a:pt x="2355" y="622"/>
                  </a:cubicBezTo>
                  <a:cubicBezTo>
                    <a:pt x="2464" y="622"/>
                    <a:pt x="2567" y="554"/>
                    <a:pt x="2606" y="444"/>
                  </a:cubicBezTo>
                  <a:cubicBezTo>
                    <a:pt x="2655" y="306"/>
                    <a:pt x="2582" y="154"/>
                    <a:pt x="2443" y="105"/>
                  </a:cubicBezTo>
                  <a:cubicBezTo>
                    <a:pt x="2248" y="36"/>
                    <a:pt x="2044" y="1"/>
                    <a:pt x="18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39"/>
            <p:cNvSpPr/>
            <p:nvPr/>
          </p:nvSpPr>
          <p:spPr>
            <a:xfrm>
              <a:off x="4404413" y="1582290"/>
              <a:ext cx="61658" cy="62023"/>
            </a:xfrm>
            <a:custGeom>
              <a:avLst/>
              <a:gdLst/>
              <a:ahLst/>
              <a:cxnLst/>
              <a:rect l="l" t="t" r="r" b="b"/>
              <a:pathLst>
                <a:path w="1859" h="1870" extrusionOk="0">
                  <a:moveTo>
                    <a:pt x="929" y="532"/>
                  </a:moveTo>
                  <a:cubicBezTo>
                    <a:pt x="1149" y="532"/>
                    <a:pt x="1327" y="713"/>
                    <a:pt x="1327" y="935"/>
                  </a:cubicBezTo>
                  <a:cubicBezTo>
                    <a:pt x="1327" y="1157"/>
                    <a:pt x="1149" y="1337"/>
                    <a:pt x="929" y="1337"/>
                  </a:cubicBezTo>
                  <a:cubicBezTo>
                    <a:pt x="711" y="1337"/>
                    <a:pt x="532" y="1157"/>
                    <a:pt x="532" y="935"/>
                  </a:cubicBezTo>
                  <a:cubicBezTo>
                    <a:pt x="532" y="713"/>
                    <a:pt x="711" y="532"/>
                    <a:pt x="929" y="532"/>
                  </a:cubicBezTo>
                  <a:close/>
                  <a:moveTo>
                    <a:pt x="929" y="1"/>
                  </a:moveTo>
                  <a:cubicBezTo>
                    <a:pt x="417" y="1"/>
                    <a:pt x="0" y="420"/>
                    <a:pt x="0" y="935"/>
                  </a:cubicBezTo>
                  <a:cubicBezTo>
                    <a:pt x="0" y="1450"/>
                    <a:pt x="417" y="1869"/>
                    <a:pt x="929" y="1869"/>
                  </a:cubicBezTo>
                  <a:cubicBezTo>
                    <a:pt x="1442" y="1869"/>
                    <a:pt x="1859" y="1450"/>
                    <a:pt x="1859" y="935"/>
                  </a:cubicBezTo>
                  <a:cubicBezTo>
                    <a:pt x="1859" y="421"/>
                    <a:pt x="1442" y="1"/>
                    <a:pt x="9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39"/>
            <p:cNvSpPr/>
            <p:nvPr/>
          </p:nvSpPr>
          <p:spPr>
            <a:xfrm>
              <a:off x="4271843" y="1668559"/>
              <a:ext cx="51808" cy="115854"/>
            </a:xfrm>
            <a:custGeom>
              <a:avLst/>
              <a:gdLst/>
              <a:ahLst/>
              <a:cxnLst/>
              <a:rect l="l" t="t" r="r" b="b"/>
              <a:pathLst>
                <a:path w="1562" h="3493" extrusionOk="0">
                  <a:moveTo>
                    <a:pt x="1030" y="532"/>
                  </a:moveTo>
                  <a:lnTo>
                    <a:pt x="1030" y="1048"/>
                  </a:lnTo>
                  <a:lnTo>
                    <a:pt x="532" y="1048"/>
                  </a:lnTo>
                  <a:lnTo>
                    <a:pt x="532" y="532"/>
                  </a:lnTo>
                  <a:close/>
                  <a:moveTo>
                    <a:pt x="443" y="0"/>
                  </a:moveTo>
                  <a:cubicBezTo>
                    <a:pt x="198" y="0"/>
                    <a:pt x="0" y="200"/>
                    <a:pt x="0" y="444"/>
                  </a:cubicBezTo>
                  <a:lnTo>
                    <a:pt x="0" y="1136"/>
                  </a:lnTo>
                  <a:cubicBezTo>
                    <a:pt x="0" y="1380"/>
                    <a:pt x="198" y="1579"/>
                    <a:pt x="443" y="1579"/>
                  </a:cubicBezTo>
                  <a:lnTo>
                    <a:pt x="515" y="1579"/>
                  </a:lnTo>
                  <a:lnTo>
                    <a:pt x="515" y="3226"/>
                  </a:lnTo>
                  <a:cubicBezTo>
                    <a:pt x="515" y="3374"/>
                    <a:pt x="634" y="3492"/>
                    <a:pt x="780" y="3492"/>
                  </a:cubicBezTo>
                  <a:cubicBezTo>
                    <a:pt x="927" y="3492"/>
                    <a:pt x="1046" y="3374"/>
                    <a:pt x="1046" y="3226"/>
                  </a:cubicBezTo>
                  <a:lnTo>
                    <a:pt x="1046" y="1579"/>
                  </a:lnTo>
                  <a:lnTo>
                    <a:pt x="1118" y="1579"/>
                  </a:lnTo>
                  <a:cubicBezTo>
                    <a:pt x="1363" y="1579"/>
                    <a:pt x="1562" y="1380"/>
                    <a:pt x="1562" y="1136"/>
                  </a:cubicBezTo>
                  <a:lnTo>
                    <a:pt x="1562" y="444"/>
                  </a:lnTo>
                  <a:cubicBezTo>
                    <a:pt x="1562" y="200"/>
                    <a:pt x="1364" y="0"/>
                    <a:pt x="1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39"/>
            <p:cNvSpPr/>
            <p:nvPr/>
          </p:nvSpPr>
          <p:spPr>
            <a:xfrm>
              <a:off x="4288891" y="1431080"/>
              <a:ext cx="17678" cy="42255"/>
            </a:xfrm>
            <a:custGeom>
              <a:avLst/>
              <a:gdLst/>
              <a:ahLst/>
              <a:cxnLst/>
              <a:rect l="l" t="t" r="r" b="b"/>
              <a:pathLst>
                <a:path w="533" h="1274" extrusionOk="0">
                  <a:moveTo>
                    <a:pt x="266" y="1"/>
                  </a:moveTo>
                  <a:cubicBezTo>
                    <a:pt x="120" y="1"/>
                    <a:pt x="1" y="120"/>
                    <a:pt x="1" y="267"/>
                  </a:cubicBezTo>
                  <a:lnTo>
                    <a:pt x="1" y="1008"/>
                  </a:lnTo>
                  <a:cubicBezTo>
                    <a:pt x="1" y="1154"/>
                    <a:pt x="120" y="1273"/>
                    <a:pt x="266" y="1273"/>
                  </a:cubicBezTo>
                  <a:cubicBezTo>
                    <a:pt x="413" y="1273"/>
                    <a:pt x="532" y="1154"/>
                    <a:pt x="532" y="1008"/>
                  </a:cubicBezTo>
                  <a:lnTo>
                    <a:pt x="532" y="267"/>
                  </a:lnTo>
                  <a:cubicBezTo>
                    <a:pt x="532" y="120"/>
                    <a:pt x="413"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39"/>
            <p:cNvSpPr/>
            <p:nvPr/>
          </p:nvSpPr>
          <p:spPr>
            <a:xfrm>
              <a:off x="4209985" y="1443252"/>
              <a:ext cx="26766" cy="41194"/>
            </a:xfrm>
            <a:custGeom>
              <a:avLst/>
              <a:gdLst/>
              <a:ahLst/>
              <a:cxnLst/>
              <a:rect l="l" t="t" r="r" b="b"/>
              <a:pathLst>
                <a:path w="807" h="1242" extrusionOk="0">
                  <a:moveTo>
                    <a:pt x="298" y="1"/>
                  </a:moveTo>
                  <a:cubicBezTo>
                    <a:pt x="272" y="1"/>
                    <a:pt x="247" y="4"/>
                    <a:pt x="221" y="12"/>
                  </a:cubicBezTo>
                  <a:cubicBezTo>
                    <a:pt x="81" y="54"/>
                    <a:pt x="1" y="202"/>
                    <a:pt x="43" y="342"/>
                  </a:cubicBezTo>
                  <a:lnTo>
                    <a:pt x="255" y="1052"/>
                  </a:lnTo>
                  <a:cubicBezTo>
                    <a:pt x="289" y="1168"/>
                    <a:pt x="395" y="1242"/>
                    <a:pt x="510" y="1242"/>
                  </a:cubicBezTo>
                  <a:cubicBezTo>
                    <a:pt x="535" y="1242"/>
                    <a:pt x="560" y="1239"/>
                    <a:pt x="586" y="1230"/>
                  </a:cubicBezTo>
                  <a:cubicBezTo>
                    <a:pt x="727" y="1188"/>
                    <a:pt x="807" y="1041"/>
                    <a:pt x="764" y="900"/>
                  </a:cubicBezTo>
                  <a:lnTo>
                    <a:pt x="552" y="190"/>
                  </a:lnTo>
                  <a:cubicBezTo>
                    <a:pt x="518" y="75"/>
                    <a:pt x="412" y="1"/>
                    <a:pt x="2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39"/>
            <p:cNvSpPr/>
            <p:nvPr/>
          </p:nvSpPr>
          <p:spPr>
            <a:xfrm>
              <a:off x="4138675" y="1477348"/>
              <a:ext cx="33566" cy="38209"/>
            </a:xfrm>
            <a:custGeom>
              <a:avLst/>
              <a:gdLst/>
              <a:ahLst/>
              <a:cxnLst/>
              <a:rect l="l" t="t" r="r" b="b"/>
              <a:pathLst>
                <a:path w="1012" h="1152" extrusionOk="0">
                  <a:moveTo>
                    <a:pt x="304" y="0"/>
                  </a:moveTo>
                  <a:cubicBezTo>
                    <a:pt x="253" y="0"/>
                    <a:pt x="203" y="15"/>
                    <a:pt x="158" y="44"/>
                  </a:cubicBezTo>
                  <a:cubicBezTo>
                    <a:pt x="34" y="124"/>
                    <a:pt x="1" y="290"/>
                    <a:pt x="81" y="412"/>
                  </a:cubicBezTo>
                  <a:lnTo>
                    <a:pt x="487" y="1031"/>
                  </a:lnTo>
                  <a:cubicBezTo>
                    <a:pt x="539" y="1109"/>
                    <a:pt x="623" y="1151"/>
                    <a:pt x="710" y="1151"/>
                  </a:cubicBezTo>
                  <a:cubicBezTo>
                    <a:pt x="759" y="1151"/>
                    <a:pt x="811" y="1137"/>
                    <a:pt x="855" y="1107"/>
                  </a:cubicBezTo>
                  <a:cubicBezTo>
                    <a:pt x="978" y="1027"/>
                    <a:pt x="1012" y="862"/>
                    <a:pt x="932" y="739"/>
                  </a:cubicBezTo>
                  <a:lnTo>
                    <a:pt x="525" y="120"/>
                  </a:lnTo>
                  <a:cubicBezTo>
                    <a:pt x="475" y="42"/>
                    <a:pt x="390"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39"/>
            <p:cNvSpPr/>
            <p:nvPr/>
          </p:nvSpPr>
          <p:spPr>
            <a:xfrm>
              <a:off x="4080466" y="1530516"/>
              <a:ext cx="38574" cy="33433"/>
            </a:xfrm>
            <a:custGeom>
              <a:avLst/>
              <a:gdLst/>
              <a:ahLst/>
              <a:cxnLst/>
              <a:rect l="l" t="t" r="r" b="b"/>
              <a:pathLst>
                <a:path w="1163" h="1008" extrusionOk="0">
                  <a:moveTo>
                    <a:pt x="298" y="0"/>
                  </a:moveTo>
                  <a:cubicBezTo>
                    <a:pt x="223" y="0"/>
                    <a:pt x="147" y="32"/>
                    <a:pt x="94" y="94"/>
                  </a:cubicBezTo>
                  <a:cubicBezTo>
                    <a:pt x="1" y="207"/>
                    <a:pt x="15" y="375"/>
                    <a:pt x="127" y="469"/>
                  </a:cubicBezTo>
                  <a:lnTo>
                    <a:pt x="693" y="945"/>
                  </a:lnTo>
                  <a:cubicBezTo>
                    <a:pt x="743" y="987"/>
                    <a:pt x="804" y="1007"/>
                    <a:pt x="864" y="1007"/>
                  </a:cubicBezTo>
                  <a:cubicBezTo>
                    <a:pt x="940" y="1007"/>
                    <a:pt x="1015" y="975"/>
                    <a:pt x="1068" y="913"/>
                  </a:cubicBezTo>
                  <a:cubicBezTo>
                    <a:pt x="1162" y="800"/>
                    <a:pt x="1148" y="632"/>
                    <a:pt x="1035" y="538"/>
                  </a:cubicBezTo>
                  <a:lnTo>
                    <a:pt x="469" y="63"/>
                  </a:lnTo>
                  <a:cubicBezTo>
                    <a:pt x="419" y="21"/>
                    <a:pt x="359" y="0"/>
                    <a:pt x="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39"/>
            <p:cNvSpPr/>
            <p:nvPr/>
          </p:nvSpPr>
          <p:spPr>
            <a:xfrm>
              <a:off x="4039604" y="1598244"/>
              <a:ext cx="42587" cy="27363"/>
            </a:xfrm>
            <a:custGeom>
              <a:avLst/>
              <a:gdLst/>
              <a:ahLst/>
              <a:cxnLst/>
              <a:rect l="l" t="t" r="r" b="b"/>
              <a:pathLst>
                <a:path w="1284" h="825" extrusionOk="0">
                  <a:moveTo>
                    <a:pt x="303" y="0"/>
                  </a:moveTo>
                  <a:cubicBezTo>
                    <a:pt x="200" y="0"/>
                    <a:pt x="102" y="60"/>
                    <a:pt x="58" y="160"/>
                  </a:cubicBezTo>
                  <a:cubicBezTo>
                    <a:pt x="1" y="296"/>
                    <a:pt x="62" y="452"/>
                    <a:pt x="197" y="510"/>
                  </a:cubicBezTo>
                  <a:lnTo>
                    <a:pt x="876" y="803"/>
                  </a:lnTo>
                  <a:cubicBezTo>
                    <a:pt x="909" y="817"/>
                    <a:pt x="945" y="825"/>
                    <a:pt x="980" y="825"/>
                  </a:cubicBezTo>
                  <a:cubicBezTo>
                    <a:pt x="1083" y="825"/>
                    <a:pt x="1182" y="765"/>
                    <a:pt x="1225" y="664"/>
                  </a:cubicBezTo>
                  <a:cubicBezTo>
                    <a:pt x="1283" y="529"/>
                    <a:pt x="1221" y="373"/>
                    <a:pt x="1086" y="314"/>
                  </a:cubicBezTo>
                  <a:lnTo>
                    <a:pt x="408" y="22"/>
                  </a:lnTo>
                  <a:cubicBezTo>
                    <a:pt x="374" y="7"/>
                    <a:pt x="338" y="0"/>
                    <a:pt x="3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39"/>
            <p:cNvSpPr/>
            <p:nvPr/>
          </p:nvSpPr>
          <p:spPr>
            <a:xfrm>
              <a:off x="4020665" y="1674861"/>
              <a:ext cx="42985" cy="20464"/>
            </a:xfrm>
            <a:custGeom>
              <a:avLst/>
              <a:gdLst/>
              <a:ahLst/>
              <a:cxnLst/>
              <a:rect l="l" t="t" r="r" b="b"/>
              <a:pathLst>
                <a:path w="1296" h="617" extrusionOk="0">
                  <a:moveTo>
                    <a:pt x="280" y="0"/>
                  </a:moveTo>
                  <a:cubicBezTo>
                    <a:pt x="148" y="0"/>
                    <a:pt x="34" y="100"/>
                    <a:pt x="17" y="235"/>
                  </a:cubicBezTo>
                  <a:cubicBezTo>
                    <a:pt x="1" y="381"/>
                    <a:pt x="106" y="513"/>
                    <a:pt x="251" y="530"/>
                  </a:cubicBezTo>
                  <a:lnTo>
                    <a:pt x="985" y="615"/>
                  </a:lnTo>
                  <a:cubicBezTo>
                    <a:pt x="995" y="616"/>
                    <a:pt x="1005" y="616"/>
                    <a:pt x="1015" y="616"/>
                  </a:cubicBezTo>
                  <a:cubicBezTo>
                    <a:pt x="1149" y="616"/>
                    <a:pt x="1264" y="517"/>
                    <a:pt x="1279" y="381"/>
                  </a:cubicBezTo>
                  <a:cubicBezTo>
                    <a:pt x="1296" y="235"/>
                    <a:pt x="1192" y="104"/>
                    <a:pt x="1045" y="87"/>
                  </a:cubicBezTo>
                  <a:lnTo>
                    <a:pt x="312" y="2"/>
                  </a:lnTo>
                  <a:cubicBezTo>
                    <a:pt x="301" y="1"/>
                    <a:pt x="291" y="0"/>
                    <a:pt x="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39"/>
            <p:cNvSpPr/>
            <p:nvPr/>
          </p:nvSpPr>
          <p:spPr>
            <a:xfrm>
              <a:off x="4023584" y="1749587"/>
              <a:ext cx="43217" cy="21990"/>
            </a:xfrm>
            <a:custGeom>
              <a:avLst/>
              <a:gdLst/>
              <a:ahLst/>
              <a:cxnLst/>
              <a:rect l="l" t="t" r="r" b="b"/>
              <a:pathLst>
                <a:path w="1303" h="663" extrusionOk="0">
                  <a:moveTo>
                    <a:pt x="1015" y="1"/>
                  </a:moveTo>
                  <a:cubicBezTo>
                    <a:pt x="999" y="1"/>
                    <a:pt x="983" y="2"/>
                    <a:pt x="967" y="5"/>
                  </a:cubicBezTo>
                  <a:lnTo>
                    <a:pt x="240" y="134"/>
                  </a:lnTo>
                  <a:cubicBezTo>
                    <a:pt x="97" y="160"/>
                    <a:pt x="0" y="299"/>
                    <a:pt x="26" y="444"/>
                  </a:cubicBezTo>
                  <a:cubicBezTo>
                    <a:pt x="48" y="572"/>
                    <a:pt x="161" y="662"/>
                    <a:pt x="288" y="662"/>
                  </a:cubicBezTo>
                  <a:cubicBezTo>
                    <a:pt x="303" y="662"/>
                    <a:pt x="319" y="661"/>
                    <a:pt x="335" y="658"/>
                  </a:cubicBezTo>
                  <a:lnTo>
                    <a:pt x="1061" y="528"/>
                  </a:lnTo>
                  <a:cubicBezTo>
                    <a:pt x="1206" y="502"/>
                    <a:pt x="1302" y="364"/>
                    <a:pt x="1276" y="220"/>
                  </a:cubicBezTo>
                  <a:cubicBezTo>
                    <a:pt x="1253" y="91"/>
                    <a:pt x="1141" y="1"/>
                    <a:pt x="1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39"/>
            <p:cNvSpPr/>
            <p:nvPr/>
          </p:nvSpPr>
          <p:spPr>
            <a:xfrm>
              <a:off x="4048625" y="1817647"/>
              <a:ext cx="42023" cy="28723"/>
            </a:xfrm>
            <a:custGeom>
              <a:avLst/>
              <a:gdLst/>
              <a:ahLst/>
              <a:cxnLst/>
              <a:rect l="l" t="t" r="r" b="b"/>
              <a:pathLst>
                <a:path w="1267" h="866" extrusionOk="0">
                  <a:moveTo>
                    <a:pt x="962" y="1"/>
                  </a:moveTo>
                  <a:cubicBezTo>
                    <a:pt x="922" y="1"/>
                    <a:pt x="881" y="10"/>
                    <a:pt x="843" y="29"/>
                  </a:cubicBezTo>
                  <a:lnTo>
                    <a:pt x="184" y="364"/>
                  </a:lnTo>
                  <a:cubicBezTo>
                    <a:pt x="53" y="430"/>
                    <a:pt x="1" y="590"/>
                    <a:pt x="67" y="720"/>
                  </a:cubicBezTo>
                  <a:cubicBezTo>
                    <a:pt x="114" y="813"/>
                    <a:pt x="207" y="866"/>
                    <a:pt x="304" y="866"/>
                  </a:cubicBezTo>
                  <a:cubicBezTo>
                    <a:pt x="345" y="866"/>
                    <a:pt x="386" y="858"/>
                    <a:pt x="424" y="837"/>
                  </a:cubicBezTo>
                  <a:lnTo>
                    <a:pt x="1083" y="504"/>
                  </a:lnTo>
                  <a:cubicBezTo>
                    <a:pt x="1215" y="438"/>
                    <a:pt x="1267" y="278"/>
                    <a:pt x="1200" y="146"/>
                  </a:cubicBezTo>
                  <a:cubicBezTo>
                    <a:pt x="1153" y="54"/>
                    <a:pt x="1060" y="1"/>
                    <a:pt x="9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39"/>
            <p:cNvSpPr/>
            <p:nvPr/>
          </p:nvSpPr>
          <p:spPr>
            <a:xfrm>
              <a:off x="4094861" y="1876121"/>
              <a:ext cx="37313" cy="34594"/>
            </a:xfrm>
            <a:custGeom>
              <a:avLst/>
              <a:gdLst/>
              <a:ahLst/>
              <a:cxnLst/>
              <a:rect l="l" t="t" r="r" b="b"/>
              <a:pathLst>
                <a:path w="1125" h="1043" extrusionOk="0">
                  <a:moveTo>
                    <a:pt x="830" y="1"/>
                  </a:moveTo>
                  <a:cubicBezTo>
                    <a:pt x="764" y="1"/>
                    <a:pt x="698" y="25"/>
                    <a:pt x="647" y="74"/>
                  </a:cubicBezTo>
                  <a:lnTo>
                    <a:pt x="111" y="584"/>
                  </a:lnTo>
                  <a:cubicBezTo>
                    <a:pt x="5" y="685"/>
                    <a:pt x="0" y="854"/>
                    <a:pt x="102" y="959"/>
                  </a:cubicBezTo>
                  <a:cubicBezTo>
                    <a:pt x="154" y="1015"/>
                    <a:pt x="224" y="1042"/>
                    <a:pt x="295" y="1042"/>
                  </a:cubicBezTo>
                  <a:cubicBezTo>
                    <a:pt x="361" y="1042"/>
                    <a:pt x="426" y="1018"/>
                    <a:pt x="478" y="969"/>
                  </a:cubicBezTo>
                  <a:lnTo>
                    <a:pt x="1014" y="459"/>
                  </a:lnTo>
                  <a:cubicBezTo>
                    <a:pt x="1119" y="358"/>
                    <a:pt x="1124" y="189"/>
                    <a:pt x="1023" y="84"/>
                  </a:cubicBezTo>
                  <a:cubicBezTo>
                    <a:pt x="970" y="28"/>
                    <a:pt x="900" y="1"/>
                    <a:pt x="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39"/>
            <p:cNvSpPr/>
            <p:nvPr/>
          </p:nvSpPr>
          <p:spPr>
            <a:xfrm>
              <a:off x="4190814" y="1648659"/>
              <a:ext cx="51841" cy="52371"/>
            </a:xfrm>
            <a:custGeom>
              <a:avLst/>
              <a:gdLst/>
              <a:ahLst/>
              <a:cxnLst/>
              <a:rect l="l" t="t" r="r" b="b"/>
              <a:pathLst>
                <a:path w="1563" h="1579" extrusionOk="0">
                  <a:moveTo>
                    <a:pt x="1031" y="533"/>
                  </a:moveTo>
                  <a:lnTo>
                    <a:pt x="1031" y="1048"/>
                  </a:lnTo>
                  <a:lnTo>
                    <a:pt x="532" y="1048"/>
                  </a:lnTo>
                  <a:lnTo>
                    <a:pt x="532" y="533"/>
                  </a:lnTo>
                  <a:close/>
                  <a:moveTo>
                    <a:pt x="443" y="1"/>
                  </a:moveTo>
                  <a:cubicBezTo>
                    <a:pt x="199" y="1"/>
                    <a:pt x="1" y="199"/>
                    <a:pt x="1" y="443"/>
                  </a:cubicBezTo>
                  <a:lnTo>
                    <a:pt x="1" y="1136"/>
                  </a:lnTo>
                  <a:cubicBezTo>
                    <a:pt x="1" y="1381"/>
                    <a:pt x="200" y="1579"/>
                    <a:pt x="443" y="1579"/>
                  </a:cubicBezTo>
                  <a:lnTo>
                    <a:pt x="1120" y="1579"/>
                  </a:lnTo>
                  <a:cubicBezTo>
                    <a:pt x="1364" y="1579"/>
                    <a:pt x="1562" y="1381"/>
                    <a:pt x="1562" y="1136"/>
                  </a:cubicBezTo>
                  <a:lnTo>
                    <a:pt x="1562" y="443"/>
                  </a:lnTo>
                  <a:cubicBezTo>
                    <a:pt x="1562" y="199"/>
                    <a:pt x="1364"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39"/>
            <p:cNvSpPr/>
            <p:nvPr/>
          </p:nvSpPr>
          <p:spPr>
            <a:xfrm>
              <a:off x="4231047" y="1581063"/>
              <a:ext cx="51841" cy="52405"/>
            </a:xfrm>
            <a:custGeom>
              <a:avLst/>
              <a:gdLst/>
              <a:ahLst/>
              <a:cxnLst/>
              <a:rect l="l" t="t" r="r" b="b"/>
              <a:pathLst>
                <a:path w="1563" h="1580" extrusionOk="0">
                  <a:moveTo>
                    <a:pt x="1031" y="533"/>
                  </a:moveTo>
                  <a:lnTo>
                    <a:pt x="1031" y="1048"/>
                  </a:lnTo>
                  <a:lnTo>
                    <a:pt x="532" y="1048"/>
                  </a:lnTo>
                  <a:lnTo>
                    <a:pt x="532" y="533"/>
                  </a:lnTo>
                  <a:close/>
                  <a:moveTo>
                    <a:pt x="444" y="1"/>
                  </a:moveTo>
                  <a:cubicBezTo>
                    <a:pt x="199" y="1"/>
                    <a:pt x="0" y="200"/>
                    <a:pt x="0" y="444"/>
                  </a:cubicBezTo>
                  <a:lnTo>
                    <a:pt x="0" y="1137"/>
                  </a:lnTo>
                  <a:cubicBezTo>
                    <a:pt x="0" y="1382"/>
                    <a:pt x="199" y="1580"/>
                    <a:pt x="444" y="1580"/>
                  </a:cubicBezTo>
                  <a:lnTo>
                    <a:pt x="1119" y="1580"/>
                  </a:lnTo>
                  <a:cubicBezTo>
                    <a:pt x="1364" y="1580"/>
                    <a:pt x="1563" y="1382"/>
                    <a:pt x="1563" y="1137"/>
                  </a:cubicBezTo>
                  <a:lnTo>
                    <a:pt x="1563" y="444"/>
                  </a:lnTo>
                  <a:cubicBezTo>
                    <a:pt x="1563" y="200"/>
                    <a:pt x="1364" y="1"/>
                    <a:pt x="11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39"/>
          <p:cNvGrpSpPr/>
          <p:nvPr/>
        </p:nvGrpSpPr>
        <p:grpSpPr>
          <a:xfrm>
            <a:off x="4276642" y="1793289"/>
            <a:ext cx="590713" cy="601957"/>
            <a:chOff x="1230449" y="2288393"/>
            <a:chExt cx="590713" cy="601957"/>
          </a:xfrm>
        </p:grpSpPr>
        <p:sp>
          <p:nvSpPr>
            <p:cNvPr id="1350" name="Google Shape;1350;p39"/>
            <p:cNvSpPr/>
            <p:nvPr/>
          </p:nvSpPr>
          <p:spPr>
            <a:xfrm>
              <a:off x="1293202" y="2564645"/>
              <a:ext cx="80995" cy="55556"/>
            </a:xfrm>
            <a:custGeom>
              <a:avLst/>
              <a:gdLst/>
              <a:ahLst/>
              <a:cxnLst/>
              <a:rect l="l" t="t" r="r" b="b"/>
              <a:pathLst>
                <a:path w="2442" h="1675" extrusionOk="0">
                  <a:moveTo>
                    <a:pt x="265" y="0"/>
                  </a:moveTo>
                  <a:cubicBezTo>
                    <a:pt x="118" y="0"/>
                    <a:pt x="0" y="119"/>
                    <a:pt x="0" y="266"/>
                  </a:cubicBezTo>
                  <a:cubicBezTo>
                    <a:pt x="0" y="1042"/>
                    <a:pt x="635" y="1675"/>
                    <a:pt x="1414" y="1675"/>
                  </a:cubicBezTo>
                  <a:lnTo>
                    <a:pt x="2177" y="1675"/>
                  </a:lnTo>
                  <a:cubicBezTo>
                    <a:pt x="2324" y="1675"/>
                    <a:pt x="2442" y="1556"/>
                    <a:pt x="2442" y="1409"/>
                  </a:cubicBezTo>
                  <a:cubicBezTo>
                    <a:pt x="2442" y="1262"/>
                    <a:pt x="2324" y="1143"/>
                    <a:pt x="2176" y="1143"/>
                  </a:cubicBezTo>
                  <a:lnTo>
                    <a:pt x="1414" y="1143"/>
                  </a:lnTo>
                  <a:cubicBezTo>
                    <a:pt x="927" y="1143"/>
                    <a:pt x="531" y="750"/>
                    <a:pt x="531" y="266"/>
                  </a:cubicBezTo>
                  <a:cubicBezTo>
                    <a:pt x="531" y="119"/>
                    <a:pt x="412" y="0"/>
                    <a:pt x="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39"/>
            <p:cNvSpPr/>
            <p:nvPr/>
          </p:nvSpPr>
          <p:spPr>
            <a:xfrm>
              <a:off x="1327796" y="2667796"/>
              <a:ext cx="129287" cy="53798"/>
            </a:xfrm>
            <a:custGeom>
              <a:avLst/>
              <a:gdLst/>
              <a:ahLst/>
              <a:cxnLst/>
              <a:rect l="l" t="t" r="r" b="b"/>
              <a:pathLst>
                <a:path w="3898" h="1622" extrusionOk="0">
                  <a:moveTo>
                    <a:pt x="1361" y="0"/>
                  </a:moveTo>
                  <a:cubicBezTo>
                    <a:pt x="610" y="0"/>
                    <a:pt x="0" y="608"/>
                    <a:pt x="0" y="1355"/>
                  </a:cubicBezTo>
                  <a:cubicBezTo>
                    <a:pt x="0" y="1502"/>
                    <a:pt x="118" y="1621"/>
                    <a:pt x="266" y="1621"/>
                  </a:cubicBezTo>
                  <a:cubicBezTo>
                    <a:pt x="412" y="1621"/>
                    <a:pt x="531" y="1502"/>
                    <a:pt x="531" y="1355"/>
                  </a:cubicBezTo>
                  <a:cubicBezTo>
                    <a:pt x="531" y="902"/>
                    <a:pt x="903" y="532"/>
                    <a:pt x="1361" y="532"/>
                  </a:cubicBezTo>
                  <a:lnTo>
                    <a:pt x="3631" y="532"/>
                  </a:lnTo>
                  <a:cubicBezTo>
                    <a:pt x="3779" y="532"/>
                    <a:pt x="3897" y="413"/>
                    <a:pt x="3897" y="266"/>
                  </a:cubicBezTo>
                  <a:cubicBezTo>
                    <a:pt x="3898" y="119"/>
                    <a:pt x="3779" y="0"/>
                    <a:pt x="3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39"/>
            <p:cNvSpPr/>
            <p:nvPr/>
          </p:nvSpPr>
          <p:spPr>
            <a:xfrm>
              <a:off x="1474695" y="2667796"/>
              <a:ext cx="54229" cy="17645"/>
            </a:xfrm>
            <a:custGeom>
              <a:avLst/>
              <a:gdLst/>
              <a:ahLst/>
              <a:cxnLst/>
              <a:rect l="l" t="t" r="r" b="b"/>
              <a:pathLst>
                <a:path w="1635" h="532" extrusionOk="0">
                  <a:moveTo>
                    <a:pt x="266" y="0"/>
                  </a:moveTo>
                  <a:cubicBezTo>
                    <a:pt x="119" y="0"/>
                    <a:pt x="1" y="119"/>
                    <a:pt x="1" y="266"/>
                  </a:cubicBezTo>
                  <a:cubicBezTo>
                    <a:pt x="1" y="413"/>
                    <a:pt x="119" y="532"/>
                    <a:pt x="266" y="532"/>
                  </a:cubicBezTo>
                  <a:lnTo>
                    <a:pt x="1368" y="532"/>
                  </a:lnTo>
                  <a:cubicBezTo>
                    <a:pt x="1515" y="532"/>
                    <a:pt x="1634" y="413"/>
                    <a:pt x="1634" y="266"/>
                  </a:cubicBezTo>
                  <a:cubicBezTo>
                    <a:pt x="1634" y="119"/>
                    <a:pt x="1515" y="0"/>
                    <a:pt x="13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39"/>
            <p:cNvSpPr/>
            <p:nvPr/>
          </p:nvSpPr>
          <p:spPr>
            <a:xfrm>
              <a:off x="1394429" y="2496453"/>
              <a:ext cx="72504" cy="72206"/>
            </a:xfrm>
            <a:custGeom>
              <a:avLst/>
              <a:gdLst/>
              <a:ahLst/>
              <a:cxnLst/>
              <a:rect l="l" t="t" r="r" b="b"/>
              <a:pathLst>
                <a:path w="2186" h="2177" extrusionOk="0">
                  <a:moveTo>
                    <a:pt x="1920" y="1"/>
                  </a:moveTo>
                  <a:cubicBezTo>
                    <a:pt x="1773" y="1"/>
                    <a:pt x="1654" y="120"/>
                    <a:pt x="1654" y="266"/>
                  </a:cubicBezTo>
                  <a:cubicBezTo>
                    <a:pt x="1654" y="1026"/>
                    <a:pt x="1031" y="1645"/>
                    <a:pt x="267" y="1645"/>
                  </a:cubicBezTo>
                  <a:cubicBezTo>
                    <a:pt x="120" y="1645"/>
                    <a:pt x="1" y="1763"/>
                    <a:pt x="1" y="1910"/>
                  </a:cubicBezTo>
                  <a:cubicBezTo>
                    <a:pt x="1" y="2058"/>
                    <a:pt x="120" y="2176"/>
                    <a:pt x="267" y="2176"/>
                  </a:cubicBezTo>
                  <a:cubicBezTo>
                    <a:pt x="1324" y="2176"/>
                    <a:pt x="2186" y="1320"/>
                    <a:pt x="2186" y="266"/>
                  </a:cubicBezTo>
                  <a:cubicBezTo>
                    <a:pt x="2186" y="120"/>
                    <a:pt x="2066" y="1"/>
                    <a:pt x="1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39"/>
            <p:cNvSpPr/>
            <p:nvPr/>
          </p:nvSpPr>
          <p:spPr>
            <a:xfrm>
              <a:off x="1400798" y="2363053"/>
              <a:ext cx="49585" cy="45141"/>
            </a:xfrm>
            <a:custGeom>
              <a:avLst/>
              <a:gdLst/>
              <a:ahLst/>
              <a:cxnLst/>
              <a:rect l="l" t="t" r="r" b="b"/>
              <a:pathLst>
                <a:path w="1495" h="1361" extrusionOk="0">
                  <a:moveTo>
                    <a:pt x="1163" y="0"/>
                  </a:moveTo>
                  <a:cubicBezTo>
                    <a:pt x="560" y="0"/>
                    <a:pt x="50" y="469"/>
                    <a:pt x="11" y="1077"/>
                  </a:cubicBezTo>
                  <a:cubicBezTo>
                    <a:pt x="1" y="1224"/>
                    <a:pt x="112" y="1350"/>
                    <a:pt x="258" y="1359"/>
                  </a:cubicBezTo>
                  <a:cubicBezTo>
                    <a:pt x="264" y="1360"/>
                    <a:pt x="271" y="1360"/>
                    <a:pt x="276" y="1360"/>
                  </a:cubicBezTo>
                  <a:cubicBezTo>
                    <a:pt x="414" y="1360"/>
                    <a:pt x="531" y="1252"/>
                    <a:pt x="541" y="1112"/>
                  </a:cubicBezTo>
                  <a:cubicBezTo>
                    <a:pt x="562" y="784"/>
                    <a:pt x="837" y="532"/>
                    <a:pt x="1163" y="532"/>
                  </a:cubicBezTo>
                  <a:cubicBezTo>
                    <a:pt x="1176" y="532"/>
                    <a:pt x="1190" y="533"/>
                    <a:pt x="1203" y="534"/>
                  </a:cubicBezTo>
                  <a:cubicBezTo>
                    <a:pt x="1209" y="534"/>
                    <a:pt x="1215" y="534"/>
                    <a:pt x="1222" y="534"/>
                  </a:cubicBezTo>
                  <a:cubicBezTo>
                    <a:pt x="1360" y="534"/>
                    <a:pt x="1476" y="426"/>
                    <a:pt x="1485" y="286"/>
                  </a:cubicBezTo>
                  <a:cubicBezTo>
                    <a:pt x="1495" y="139"/>
                    <a:pt x="1384" y="13"/>
                    <a:pt x="1237" y="3"/>
                  </a:cubicBezTo>
                  <a:cubicBezTo>
                    <a:pt x="1212" y="1"/>
                    <a:pt x="1188" y="0"/>
                    <a:pt x="1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39"/>
            <p:cNvSpPr/>
            <p:nvPr/>
          </p:nvSpPr>
          <p:spPr>
            <a:xfrm>
              <a:off x="1403351" y="2707033"/>
              <a:ext cx="52902" cy="87761"/>
            </a:xfrm>
            <a:custGeom>
              <a:avLst/>
              <a:gdLst/>
              <a:ahLst/>
              <a:cxnLst/>
              <a:rect l="l" t="t" r="r" b="b"/>
              <a:pathLst>
                <a:path w="1595" h="2646" extrusionOk="0">
                  <a:moveTo>
                    <a:pt x="267" y="1"/>
                  </a:moveTo>
                  <a:cubicBezTo>
                    <a:pt x="120" y="1"/>
                    <a:pt x="1" y="120"/>
                    <a:pt x="1" y="267"/>
                  </a:cubicBezTo>
                  <a:cubicBezTo>
                    <a:pt x="1" y="414"/>
                    <a:pt x="120" y="533"/>
                    <a:pt x="267" y="533"/>
                  </a:cubicBezTo>
                  <a:cubicBezTo>
                    <a:pt x="705" y="533"/>
                    <a:pt x="1062" y="888"/>
                    <a:pt x="1062" y="1323"/>
                  </a:cubicBezTo>
                  <a:cubicBezTo>
                    <a:pt x="1062" y="1760"/>
                    <a:pt x="705" y="2115"/>
                    <a:pt x="267" y="2115"/>
                  </a:cubicBezTo>
                  <a:cubicBezTo>
                    <a:pt x="120" y="2115"/>
                    <a:pt x="1" y="2234"/>
                    <a:pt x="1" y="2380"/>
                  </a:cubicBezTo>
                  <a:cubicBezTo>
                    <a:pt x="1" y="2528"/>
                    <a:pt x="120" y="2646"/>
                    <a:pt x="267" y="2646"/>
                  </a:cubicBezTo>
                  <a:cubicBezTo>
                    <a:pt x="999" y="2646"/>
                    <a:pt x="1594" y="2052"/>
                    <a:pt x="1594" y="1323"/>
                  </a:cubicBezTo>
                  <a:cubicBezTo>
                    <a:pt x="1594" y="594"/>
                    <a:pt x="999" y="1"/>
                    <a:pt x="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39"/>
            <p:cNvSpPr/>
            <p:nvPr/>
          </p:nvSpPr>
          <p:spPr>
            <a:xfrm>
              <a:off x="1493600" y="2499405"/>
              <a:ext cx="47695" cy="77413"/>
            </a:xfrm>
            <a:custGeom>
              <a:avLst/>
              <a:gdLst/>
              <a:ahLst/>
              <a:cxnLst/>
              <a:rect l="l" t="t" r="r" b="b"/>
              <a:pathLst>
                <a:path w="1438" h="2334" extrusionOk="0">
                  <a:moveTo>
                    <a:pt x="266" y="1"/>
                  </a:moveTo>
                  <a:cubicBezTo>
                    <a:pt x="120" y="1"/>
                    <a:pt x="0" y="120"/>
                    <a:pt x="0" y="267"/>
                  </a:cubicBezTo>
                  <a:cubicBezTo>
                    <a:pt x="0" y="414"/>
                    <a:pt x="120" y="533"/>
                    <a:pt x="266" y="533"/>
                  </a:cubicBezTo>
                  <a:cubicBezTo>
                    <a:pt x="619" y="533"/>
                    <a:pt x="906" y="817"/>
                    <a:pt x="906" y="1167"/>
                  </a:cubicBezTo>
                  <a:cubicBezTo>
                    <a:pt x="906" y="1517"/>
                    <a:pt x="619" y="1803"/>
                    <a:pt x="266" y="1803"/>
                  </a:cubicBezTo>
                  <a:cubicBezTo>
                    <a:pt x="120" y="1803"/>
                    <a:pt x="0" y="1922"/>
                    <a:pt x="0" y="2069"/>
                  </a:cubicBezTo>
                  <a:cubicBezTo>
                    <a:pt x="0" y="2216"/>
                    <a:pt x="120" y="2334"/>
                    <a:pt x="266" y="2334"/>
                  </a:cubicBezTo>
                  <a:cubicBezTo>
                    <a:pt x="912" y="2334"/>
                    <a:pt x="1437" y="1811"/>
                    <a:pt x="1437" y="1167"/>
                  </a:cubicBezTo>
                  <a:cubicBezTo>
                    <a:pt x="1438" y="524"/>
                    <a:pt x="912"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39"/>
            <p:cNvSpPr/>
            <p:nvPr/>
          </p:nvSpPr>
          <p:spPr>
            <a:xfrm>
              <a:off x="1338244" y="2443319"/>
              <a:ext cx="62919" cy="107761"/>
            </a:xfrm>
            <a:custGeom>
              <a:avLst/>
              <a:gdLst/>
              <a:ahLst/>
              <a:cxnLst/>
              <a:rect l="l" t="t" r="r" b="b"/>
              <a:pathLst>
                <a:path w="1897" h="3249" extrusionOk="0">
                  <a:moveTo>
                    <a:pt x="266" y="1"/>
                  </a:moveTo>
                  <a:cubicBezTo>
                    <a:pt x="120" y="1"/>
                    <a:pt x="1" y="120"/>
                    <a:pt x="1" y="267"/>
                  </a:cubicBezTo>
                  <a:cubicBezTo>
                    <a:pt x="1" y="414"/>
                    <a:pt x="120" y="533"/>
                    <a:pt x="266" y="533"/>
                  </a:cubicBezTo>
                  <a:cubicBezTo>
                    <a:pt x="872" y="533"/>
                    <a:pt x="1365" y="1022"/>
                    <a:pt x="1365" y="1625"/>
                  </a:cubicBezTo>
                  <a:cubicBezTo>
                    <a:pt x="1365" y="2228"/>
                    <a:pt x="872" y="2718"/>
                    <a:pt x="266" y="2718"/>
                  </a:cubicBezTo>
                  <a:cubicBezTo>
                    <a:pt x="120" y="2718"/>
                    <a:pt x="1" y="2837"/>
                    <a:pt x="1" y="2982"/>
                  </a:cubicBezTo>
                  <a:cubicBezTo>
                    <a:pt x="1" y="3130"/>
                    <a:pt x="120" y="3248"/>
                    <a:pt x="266" y="3248"/>
                  </a:cubicBezTo>
                  <a:cubicBezTo>
                    <a:pt x="1166" y="3248"/>
                    <a:pt x="1897" y="2520"/>
                    <a:pt x="1897" y="1625"/>
                  </a:cubicBezTo>
                  <a:cubicBezTo>
                    <a:pt x="1897" y="730"/>
                    <a:pt x="1166" y="1"/>
                    <a:pt x="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39"/>
            <p:cNvSpPr/>
            <p:nvPr/>
          </p:nvSpPr>
          <p:spPr>
            <a:xfrm>
              <a:off x="1731544" y="2442954"/>
              <a:ext cx="60166" cy="59934"/>
            </a:xfrm>
            <a:custGeom>
              <a:avLst/>
              <a:gdLst/>
              <a:ahLst/>
              <a:cxnLst/>
              <a:rect l="l" t="t" r="r" b="b"/>
              <a:pathLst>
                <a:path w="1814" h="1807" extrusionOk="0">
                  <a:moveTo>
                    <a:pt x="907" y="532"/>
                  </a:moveTo>
                  <a:cubicBezTo>
                    <a:pt x="1113" y="532"/>
                    <a:pt x="1282" y="699"/>
                    <a:pt x="1282" y="903"/>
                  </a:cubicBezTo>
                  <a:cubicBezTo>
                    <a:pt x="1282" y="1108"/>
                    <a:pt x="1113" y="1275"/>
                    <a:pt x="907" y="1275"/>
                  </a:cubicBezTo>
                  <a:cubicBezTo>
                    <a:pt x="701" y="1275"/>
                    <a:pt x="532" y="1108"/>
                    <a:pt x="532" y="903"/>
                  </a:cubicBezTo>
                  <a:cubicBezTo>
                    <a:pt x="532" y="699"/>
                    <a:pt x="701" y="532"/>
                    <a:pt x="907" y="532"/>
                  </a:cubicBezTo>
                  <a:close/>
                  <a:moveTo>
                    <a:pt x="907" y="0"/>
                  </a:moveTo>
                  <a:cubicBezTo>
                    <a:pt x="407" y="0"/>
                    <a:pt x="0" y="405"/>
                    <a:pt x="0" y="903"/>
                  </a:cubicBezTo>
                  <a:cubicBezTo>
                    <a:pt x="0" y="1401"/>
                    <a:pt x="407" y="1807"/>
                    <a:pt x="907" y="1807"/>
                  </a:cubicBezTo>
                  <a:cubicBezTo>
                    <a:pt x="1407" y="1807"/>
                    <a:pt x="1814" y="1401"/>
                    <a:pt x="1814" y="903"/>
                  </a:cubicBezTo>
                  <a:cubicBezTo>
                    <a:pt x="1814" y="405"/>
                    <a:pt x="1407" y="0"/>
                    <a:pt x="9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39"/>
            <p:cNvSpPr/>
            <p:nvPr/>
          </p:nvSpPr>
          <p:spPr>
            <a:xfrm>
              <a:off x="1761030" y="2668626"/>
              <a:ext cx="60133" cy="59934"/>
            </a:xfrm>
            <a:custGeom>
              <a:avLst/>
              <a:gdLst/>
              <a:ahLst/>
              <a:cxnLst/>
              <a:rect l="l" t="t" r="r" b="b"/>
              <a:pathLst>
                <a:path w="1813" h="1807" extrusionOk="0">
                  <a:moveTo>
                    <a:pt x="906" y="533"/>
                  </a:moveTo>
                  <a:cubicBezTo>
                    <a:pt x="1112" y="533"/>
                    <a:pt x="1281" y="699"/>
                    <a:pt x="1281" y="903"/>
                  </a:cubicBezTo>
                  <a:cubicBezTo>
                    <a:pt x="1281" y="1109"/>
                    <a:pt x="1112" y="1275"/>
                    <a:pt x="906" y="1275"/>
                  </a:cubicBezTo>
                  <a:cubicBezTo>
                    <a:pt x="700" y="1275"/>
                    <a:pt x="531" y="1109"/>
                    <a:pt x="531" y="903"/>
                  </a:cubicBezTo>
                  <a:cubicBezTo>
                    <a:pt x="531" y="699"/>
                    <a:pt x="700" y="533"/>
                    <a:pt x="906" y="533"/>
                  </a:cubicBezTo>
                  <a:close/>
                  <a:moveTo>
                    <a:pt x="906" y="1"/>
                  </a:moveTo>
                  <a:cubicBezTo>
                    <a:pt x="407" y="1"/>
                    <a:pt x="1" y="405"/>
                    <a:pt x="1" y="903"/>
                  </a:cubicBezTo>
                  <a:cubicBezTo>
                    <a:pt x="1" y="1401"/>
                    <a:pt x="407" y="1807"/>
                    <a:pt x="906" y="1807"/>
                  </a:cubicBezTo>
                  <a:cubicBezTo>
                    <a:pt x="1406" y="1807"/>
                    <a:pt x="1813" y="1401"/>
                    <a:pt x="1813" y="903"/>
                  </a:cubicBezTo>
                  <a:cubicBezTo>
                    <a:pt x="1813" y="405"/>
                    <a:pt x="1406"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39"/>
            <p:cNvSpPr/>
            <p:nvPr/>
          </p:nvSpPr>
          <p:spPr>
            <a:xfrm>
              <a:off x="1725408" y="2546768"/>
              <a:ext cx="77280" cy="76119"/>
            </a:xfrm>
            <a:custGeom>
              <a:avLst/>
              <a:gdLst/>
              <a:ahLst/>
              <a:cxnLst/>
              <a:rect l="l" t="t" r="r" b="b"/>
              <a:pathLst>
                <a:path w="2330" h="2295" extrusionOk="0">
                  <a:moveTo>
                    <a:pt x="1423" y="1020"/>
                  </a:moveTo>
                  <a:cubicBezTo>
                    <a:pt x="1629" y="1020"/>
                    <a:pt x="1797" y="1187"/>
                    <a:pt x="1797" y="1391"/>
                  </a:cubicBezTo>
                  <a:cubicBezTo>
                    <a:pt x="1797" y="1596"/>
                    <a:pt x="1629" y="1763"/>
                    <a:pt x="1423" y="1763"/>
                  </a:cubicBezTo>
                  <a:cubicBezTo>
                    <a:pt x="1216" y="1763"/>
                    <a:pt x="1048" y="1596"/>
                    <a:pt x="1048" y="1391"/>
                  </a:cubicBezTo>
                  <a:cubicBezTo>
                    <a:pt x="1048" y="1187"/>
                    <a:pt x="1216" y="1020"/>
                    <a:pt x="1423" y="1020"/>
                  </a:cubicBezTo>
                  <a:close/>
                  <a:moveTo>
                    <a:pt x="292" y="0"/>
                  </a:moveTo>
                  <a:cubicBezTo>
                    <a:pt x="224" y="0"/>
                    <a:pt x="156" y="27"/>
                    <a:pt x="104" y="79"/>
                  </a:cubicBezTo>
                  <a:cubicBezTo>
                    <a:pt x="1" y="183"/>
                    <a:pt x="1" y="351"/>
                    <a:pt x="104" y="455"/>
                  </a:cubicBezTo>
                  <a:lnTo>
                    <a:pt x="622" y="969"/>
                  </a:lnTo>
                  <a:cubicBezTo>
                    <a:pt x="555" y="1096"/>
                    <a:pt x="516" y="1239"/>
                    <a:pt x="516" y="1391"/>
                  </a:cubicBezTo>
                  <a:cubicBezTo>
                    <a:pt x="516" y="1889"/>
                    <a:pt x="923" y="2295"/>
                    <a:pt x="1423" y="2295"/>
                  </a:cubicBezTo>
                  <a:cubicBezTo>
                    <a:pt x="1923" y="2295"/>
                    <a:pt x="2328" y="1889"/>
                    <a:pt x="2328" y="1391"/>
                  </a:cubicBezTo>
                  <a:cubicBezTo>
                    <a:pt x="2329" y="893"/>
                    <a:pt x="1923" y="488"/>
                    <a:pt x="1423" y="488"/>
                  </a:cubicBezTo>
                  <a:cubicBezTo>
                    <a:pt x="1270" y="488"/>
                    <a:pt x="1125" y="527"/>
                    <a:pt x="997" y="593"/>
                  </a:cubicBezTo>
                  <a:lnTo>
                    <a:pt x="480" y="78"/>
                  </a:lnTo>
                  <a:cubicBezTo>
                    <a:pt x="428" y="26"/>
                    <a:pt x="360" y="0"/>
                    <a:pt x="2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39"/>
            <p:cNvSpPr/>
            <p:nvPr/>
          </p:nvSpPr>
          <p:spPr>
            <a:xfrm>
              <a:off x="1722655" y="2760698"/>
              <a:ext cx="60133" cy="59934"/>
            </a:xfrm>
            <a:custGeom>
              <a:avLst/>
              <a:gdLst/>
              <a:ahLst/>
              <a:cxnLst/>
              <a:rect l="l" t="t" r="r" b="b"/>
              <a:pathLst>
                <a:path w="1813" h="1807" extrusionOk="0">
                  <a:moveTo>
                    <a:pt x="906" y="532"/>
                  </a:moveTo>
                  <a:cubicBezTo>
                    <a:pt x="1113" y="532"/>
                    <a:pt x="1281" y="698"/>
                    <a:pt x="1281" y="903"/>
                  </a:cubicBezTo>
                  <a:cubicBezTo>
                    <a:pt x="1281" y="1108"/>
                    <a:pt x="1113" y="1274"/>
                    <a:pt x="906" y="1274"/>
                  </a:cubicBezTo>
                  <a:cubicBezTo>
                    <a:pt x="700" y="1274"/>
                    <a:pt x="532" y="1108"/>
                    <a:pt x="532" y="903"/>
                  </a:cubicBezTo>
                  <a:cubicBezTo>
                    <a:pt x="532" y="698"/>
                    <a:pt x="700" y="532"/>
                    <a:pt x="906" y="532"/>
                  </a:cubicBezTo>
                  <a:close/>
                  <a:moveTo>
                    <a:pt x="906" y="0"/>
                  </a:moveTo>
                  <a:cubicBezTo>
                    <a:pt x="407" y="0"/>
                    <a:pt x="0" y="405"/>
                    <a:pt x="0" y="903"/>
                  </a:cubicBezTo>
                  <a:cubicBezTo>
                    <a:pt x="0" y="1400"/>
                    <a:pt x="407" y="1806"/>
                    <a:pt x="906" y="1806"/>
                  </a:cubicBezTo>
                  <a:cubicBezTo>
                    <a:pt x="1406" y="1806"/>
                    <a:pt x="1813" y="1400"/>
                    <a:pt x="1813" y="903"/>
                  </a:cubicBezTo>
                  <a:cubicBezTo>
                    <a:pt x="1813" y="405"/>
                    <a:pt x="1406" y="0"/>
                    <a:pt x="9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39"/>
            <p:cNvSpPr/>
            <p:nvPr/>
          </p:nvSpPr>
          <p:spPr>
            <a:xfrm>
              <a:off x="1230449" y="2288393"/>
              <a:ext cx="510547" cy="601957"/>
            </a:xfrm>
            <a:custGeom>
              <a:avLst/>
              <a:gdLst/>
              <a:ahLst/>
              <a:cxnLst/>
              <a:rect l="l" t="t" r="r" b="b"/>
              <a:pathLst>
                <a:path w="15393" h="18149" extrusionOk="0">
                  <a:moveTo>
                    <a:pt x="11924" y="2067"/>
                  </a:moveTo>
                  <a:cubicBezTo>
                    <a:pt x="12131" y="2067"/>
                    <a:pt x="12299" y="2234"/>
                    <a:pt x="12299" y="2439"/>
                  </a:cubicBezTo>
                  <a:cubicBezTo>
                    <a:pt x="12299" y="2643"/>
                    <a:pt x="12131" y="2810"/>
                    <a:pt x="11924" y="2810"/>
                  </a:cubicBezTo>
                  <a:cubicBezTo>
                    <a:pt x="11718" y="2810"/>
                    <a:pt x="11550" y="2643"/>
                    <a:pt x="11550" y="2439"/>
                  </a:cubicBezTo>
                  <a:cubicBezTo>
                    <a:pt x="11550" y="2234"/>
                    <a:pt x="11718" y="2067"/>
                    <a:pt x="11924" y="2067"/>
                  </a:cubicBezTo>
                  <a:close/>
                  <a:moveTo>
                    <a:pt x="14486" y="2561"/>
                  </a:moveTo>
                  <a:cubicBezTo>
                    <a:pt x="14693" y="2561"/>
                    <a:pt x="14861" y="2727"/>
                    <a:pt x="14861" y="2932"/>
                  </a:cubicBezTo>
                  <a:cubicBezTo>
                    <a:pt x="14861" y="3137"/>
                    <a:pt x="14693" y="3303"/>
                    <a:pt x="14486" y="3303"/>
                  </a:cubicBezTo>
                  <a:cubicBezTo>
                    <a:pt x="14280" y="3303"/>
                    <a:pt x="14111" y="3137"/>
                    <a:pt x="14111" y="2932"/>
                  </a:cubicBezTo>
                  <a:cubicBezTo>
                    <a:pt x="14111" y="2727"/>
                    <a:pt x="14280" y="2561"/>
                    <a:pt x="14486" y="2561"/>
                  </a:cubicBezTo>
                  <a:close/>
                  <a:moveTo>
                    <a:pt x="11967" y="8060"/>
                  </a:moveTo>
                  <a:cubicBezTo>
                    <a:pt x="12173" y="8060"/>
                    <a:pt x="12340" y="8226"/>
                    <a:pt x="12340" y="8431"/>
                  </a:cubicBezTo>
                  <a:cubicBezTo>
                    <a:pt x="12340" y="8636"/>
                    <a:pt x="12173" y="8802"/>
                    <a:pt x="11967" y="8802"/>
                  </a:cubicBezTo>
                  <a:cubicBezTo>
                    <a:pt x="11759" y="8802"/>
                    <a:pt x="11592" y="8636"/>
                    <a:pt x="11592" y="8431"/>
                  </a:cubicBezTo>
                  <a:cubicBezTo>
                    <a:pt x="11592" y="8226"/>
                    <a:pt x="11759" y="8060"/>
                    <a:pt x="11967" y="8060"/>
                  </a:cubicBezTo>
                  <a:close/>
                  <a:moveTo>
                    <a:pt x="14073" y="10526"/>
                  </a:moveTo>
                  <a:cubicBezTo>
                    <a:pt x="14280" y="10526"/>
                    <a:pt x="14448" y="10693"/>
                    <a:pt x="14448" y="10898"/>
                  </a:cubicBezTo>
                  <a:cubicBezTo>
                    <a:pt x="14448" y="11102"/>
                    <a:pt x="14280" y="11269"/>
                    <a:pt x="14073" y="11269"/>
                  </a:cubicBezTo>
                  <a:cubicBezTo>
                    <a:pt x="13867" y="11269"/>
                    <a:pt x="13699" y="11102"/>
                    <a:pt x="13699" y="10898"/>
                  </a:cubicBezTo>
                  <a:cubicBezTo>
                    <a:pt x="13699" y="10693"/>
                    <a:pt x="13867" y="10526"/>
                    <a:pt x="14073" y="10526"/>
                  </a:cubicBezTo>
                  <a:close/>
                  <a:moveTo>
                    <a:pt x="13619" y="12838"/>
                  </a:moveTo>
                  <a:cubicBezTo>
                    <a:pt x="13825" y="12838"/>
                    <a:pt x="13993" y="13006"/>
                    <a:pt x="13993" y="13210"/>
                  </a:cubicBezTo>
                  <a:cubicBezTo>
                    <a:pt x="13993" y="13416"/>
                    <a:pt x="13825" y="13582"/>
                    <a:pt x="13619" y="13582"/>
                  </a:cubicBezTo>
                  <a:cubicBezTo>
                    <a:pt x="13412" y="13582"/>
                    <a:pt x="13244" y="13416"/>
                    <a:pt x="13244" y="13210"/>
                  </a:cubicBezTo>
                  <a:cubicBezTo>
                    <a:pt x="13244" y="13006"/>
                    <a:pt x="13412" y="12838"/>
                    <a:pt x="13619" y="12838"/>
                  </a:cubicBezTo>
                  <a:close/>
                  <a:moveTo>
                    <a:pt x="13371" y="16210"/>
                  </a:moveTo>
                  <a:cubicBezTo>
                    <a:pt x="13577" y="16210"/>
                    <a:pt x="13745" y="16377"/>
                    <a:pt x="13745" y="16582"/>
                  </a:cubicBezTo>
                  <a:cubicBezTo>
                    <a:pt x="13745" y="16786"/>
                    <a:pt x="13577" y="16953"/>
                    <a:pt x="13371" y="16953"/>
                  </a:cubicBezTo>
                  <a:cubicBezTo>
                    <a:pt x="13165" y="16953"/>
                    <a:pt x="12996" y="16786"/>
                    <a:pt x="12996" y="16582"/>
                  </a:cubicBezTo>
                  <a:cubicBezTo>
                    <a:pt x="12996" y="16377"/>
                    <a:pt x="13165" y="16210"/>
                    <a:pt x="13371" y="16210"/>
                  </a:cubicBezTo>
                  <a:close/>
                  <a:moveTo>
                    <a:pt x="8299" y="0"/>
                  </a:moveTo>
                  <a:cubicBezTo>
                    <a:pt x="7455" y="0"/>
                    <a:pt x="6697" y="492"/>
                    <a:pt x="6352" y="1245"/>
                  </a:cubicBezTo>
                  <a:cubicBezTo>
                    <a:pt x="6299" y="1240"/>
                    <a:pt x="6246" y="1238"/>
                    <a:pt x="6193" y="1238"/>
                  </a:cubicBezTo>
                  <a:cubicBezTo>
                    <a:pt x="4966" y="1238"/>
                    <a:pt x="3964" y="2219"/>
                    <a:pt x="3935" y="3435"/>
                  </a:cubicBezTo>
                  <a:cubicBezTo>
                    <a:pt x="3830" y="3419"/>
                    <a:pt x="3722" y="3411"/>
                    <a:pt x="3615" y="3411"/>
                  </a:cubicBezTo>
                  <a:cubicBezTo>
                    <a:pt x="2370" y="3411"/>
                    <a:pt x="1356" y="4420"/>
                    <a:pt x="1356" y="5660"/>
                  </a:cubicBezTo>
                  <a:cubicBezTo>
                    <a:pt x="1356" y="5933"/>
                    <a:pt x="1403" y="6195"/>
                    <a:pt x="1498" y="6446"/>
                  </a:cubicBezTo>
                  <a:cubicBezTo>
                    <a:pt x="569" y="6997"/>
                    <a:pt x="1" y="7983"/>
                    <a:pt x="1" y="9074"/>
                  </a:cubicBezTo>
                  <a:cubicBezTo>
                    <a:pt x="1" y="9661"/>
                    <a:pt x="168" y="10231"/>
                    <a:pt x="483" y="10721"/>
                  </a:cubicBezTo>
                  <a:cubicBezTo>
                    <a:pt x="744" y="11127"/>
                    <a:pt x="1094" y="11464"/>
                    <a:pt x="1507" y="11708"/>
                  </a:cubicBezTo>
                  <a:cubicBezTo>
                    <a:pt x="1408" y="11965"/>
                    <a:pt x="1356" y="12239"/>
                    <a:pt x="1356" y="12515"/>
                  </a:cubicBezTo>
                  <a:cubicBezTo>
                    <a:pt x="1356" y="13062"/>
                    <a:pt x="1555" y="13590"/>
                    <a:pt x="1919" y="14001"/>
                  </a:cubicBezTo>
                  <a:cubicBezTo>
                    <a:pt x="1971" y="14060"/>
                    <a:pt x="2044" y="14090"/>
                    <a:pt x="2118" y="14090"/>
                  </a:cubicBezTo>
                  <a:cubicBezTo>
                    <a:pt x="2180" y="14090"/>
                    <a:pt x="2243" y="14068"/>
                    <a:pt x="2294" y="14023"/>
                  </a:cubicBezTo>
                  <a:cubicBezTo>
                    <a:pt x="2404" y="13926"/>
                    <a:pt x="2415" y="13758"/>
                    <a:pt x="2317" y="13649"/>
                  </a:cubicBezTo>
                  <a:cubicBezTo>
                    <a:pt x="2040" y="13335"/>
                    <a:pt x="1888" y="12933"/>
                    <a:pt x="1888" y="12515"/>
                  </a:cubicBezTo>
                  <a:cubicBezTo>
                    <a:pt x="1888" y="12234"/>
                    <a:pt x="1954" y="11966"/>
                    <a:pt x="2085" y="11718"/>
                  </a:cubicBezTo>
                  <a:cubicBezTo>
                    <a:pt x="2241" y="11423"/>
                    <a:pt x="2484" y="11172"/>
                    <a:pt x="2791" y="11006"/>
                  </a:cubicBezTo>
                  <a:cubicBezTo>
                    <a:pt x="2919" y="10936"/>
                    <a:pt x="2967" y="10775"/>
                    <a:pt x="2897" y="10645"/>
                  </a:cubicBezTo>
                  <a:cubicBezTo>
                    <a:pt x="2849" y="10557"/>
                    <a:pt x="2758" y="10507"/>
                    <a:pt x="2663" y="10507"/>
                  </a:cubicBezTo>
                  <a:cubicBezTo>
                    <a:pt x="2621" y="10507"/>
                    <a:pt x="2577" y="10517"/>
                    <a:pt x="2537" y="10539"/>
                  </a:cubicBezTo>
                  <a:cubicBezTo>
                    <a:pt x="2220" y="10711"/>
                    <a:pt x="1955" y="10952"/>
                    <a:pt x="1757" y="11238"/>
                  </a:cubicBezTo>
                  <a:cubicBezTo>
                    <a:pt x="997" y="10780"/>
                    <a:pt x="533" y="9972"/>
                    <a:pt x="533" y="9074"/>
                  </a:cubicBezTo>
                  <a:cubicBezTo>
                    <a:pt x="533" y="8115"/>
                    <a:pt x="1065" y="7255"/>
                    <a:pt x="1922" y="6820"/>
                  </a:cubicBezTo>
                  <a:cubicBezTo>
                    <a:pt x="1922" y="6820"/>
                    <a:pt x="2419" y="6544"/>
                    <a:pt x="3077" y="6544"/>
                  </a:cubicBezTo>
                  <a:cubicBezTo>
                    <a:pt x="3225" y="6544"/>
                    <a:pt x="3343" y="6424"/>
                    <a:pt x="3343" y="6278"/>
                  </a:cubicBezTo>
                  <a:cubicBezTo>
                    <a:pt x="3343" y="6131"/>
                    <a:pt x="3224" y="6013"/>
                    <a:pt x="3077" y="6013"/>
                  </a:cubicBezTo>
                  <a:cubicBezTo>
                    <a:pt x="2691" y="6013"/>
                    <a:pt x="2321" y="6084"/>
                    <a:pt x="1980" y="6214"/>
                  </a:cubicBezTo>
                  <a:cubicBezTo>
                    <a:pt x="1920" y="6036"/>
                    <a:pt x="1888" y="5852"/>
                    <a:pt x="1888" y="5661"/>
                  </a:cubicBezTo>
                  <a:cubicBezTo>
                    <a:pt x="1888" y="4714"/>
                    <a:pt x="2662" y="3943"/>
                    <a:pt x="3615" y="3943"/>
                  </a:cubicBezTo>
                  <a:cubicBezTo>
                    <a:pt x="3794" y="3943"/>
                    <a:pt x="3971" y="3971"/>
                    <a:pt x="4141" y="4025"/>
                  </a:cubicBezTo>
                  <a:cubicBezTo>
                    <a:pt x="4167" y="4033"/>
                    <a:pt x="4194" y="4037"/>
                    <a:pt x="4221" y="4037"/>
                  </a:cubicBezTo>
                  <a:cubicBezTo>
                    <a:pt x="4283" y="4037"/>
                    <a:pt x="4344" y="4015"/>
                    <a:pt x="4393" y="3974"/>
                  </a:cubicBezTo>
                  <a:cubicBezTo>
                    <a:pt x="4463" y="3915"/>
                    <a:pt x="4498" y="3824"/>
                    <a:pt x="4485" y="3733"/>
                  </a:cubicBezTo>
                  <a:cubicBezTo>
                    <a:pt x="4472" y="3651"/>
                    <a:pt x="4467" y="3568"/>
                    <a:pt x="4467" y="3487"/>
                  </a:cubicBezTo>
                  <a:cubicBezTo>
                    <a:pt x="4467" y="2540"/>
                    <a:pt x="5241" y="1770"/>
                    <a:pt x="6193" y="1770"/>
                  </a:cubicBezTo>
                  <a:cubicBezTo>
                    <a:pt x="6287" y="1770"/>
                    <a:pt x="6383" y="1778"/>
                    <a:pt x="6478" y="1794"/>
                  </a:cubicBezTo>
                  <a:cubicBezTo>
                    <a:pt x="7295" y="1929"/>
                    <a:pt x="7920" y="2637"/>
                    <a:pt x="7920" y="3487"/>
                  </a:cubicBezTo>
                  <a:cubicBezTo>
                    <a:pt x="7920" y="3635"/>
                    <a:pt x="8039" y="3753"/>
                    <a:pt x="8186" y="3753"/>
                  </a:cubicBezTo>
                  <a:cubicBezTo>
                    <a:pt x="8333" y="3753"/>
                    <a:pt x="8452" y="3634"/>
                    <a:pt x="8452" y="3487"/>
                  </a:cubicBezTo>
                  <a:cubicBezTo>
                    <a:pt x="8452" y="2491"/>
                    <a:pt x="7798" y="1645"/>
                    <a:pt x="6894" y="1350"/>
                  </a:cubicBezTo>
                  <a:cubicBezTo>
                    <a:pt x="7176" y="851"/>
                    <a:pt x="7709" y="532"/>
                    <a:pt x="8299" y="532"/>
                  </a:cubicBezTo>
                  <a:cubicBezTo>
                    <a:pt x="9187" y="532"/>
                    <a:pt x="9910" y="1250"/>
                    <a:pt x="9910" y="2133"/>
                  </a:cubicBezTo>
                  <a:lnTo>
                    <a:pt x="9910" y="2162"/>
                  </a:lnTo>
                  <a:lnTo>
                    <a:pt x="9399" y="2162"/>
                  </a:lnTo>
                  <a:cubicBezTo>
                    <a:pt x="9251" y="2162"/>
                    <a:pt x="9133" y="2281"/>
                    <a:pt x="9133" y="2428"/>
                  </a:cubicBezTo>
                  <a:cubicBezTo>
                    <a:pt x="9133" y="2575"/>
                    <a:pt x="9251" y="2694"/>
                    <a:pt x="9399" y="2694"/>
                  </a:cubicBezTo>
                  <a:lnTo>
                    <a:pt x="9910" y="2694"/>
                  </a:lnTo>
                  <a:lnTo>
                    <a:pt x="9910" y="4464"/>
                  </a:lnTo>
                  <a:lnTo>
                    <a:pt x="7759" y="4464"/>
                  </a:lnTo>
                  <a:cubicBezTo>
                    <a:pt x="7273" y="4464"/>
                    <a:pt x="6877" y="4071"/>
                    <a:pt x="6877" y="3588"/>
                  </a:cubicBezTo>
                  <a:cubicBezTo>
                    <a:pt x="6877" y="3441"/>
                    <a:pt x="6758" y="3322"/>
                    <a:pt x="6611" y="3322"/>
                  </a:cubicBezTo>
                  <a:cubicBezTo>
                    <a:pt x="6464" y="3322"/>
                    <a:pt x="6345" y="3441"/>
                    <a:pt x="6345" y="3588"/>
                  </a:cubicBezTo>
                  <a:cubicBezTo>
                    <a:pt x="6345" y="4365"/>
                    <a:pt x="6980" y="4996"/>
                    <a:pt x="7760" y="4996"/>
                  </a:cubicBezTo>
                  <a:lnTo>
                    <a:pt x="9910" y="4996"/>
                  </a:lnTo>
                  <a:lnTo>
                    <a:pt x="9910" y="9472"/>
                  </a:lnTo>
                  <a:lnTo>
                    <a:pt x="5597" y="9472"/>
                  </a:lnTo>
                  <a:cubicBezTo>
                    <a:pt x="5450" y="9472"/>
                    <a:pt x="5331" y="9591"/>
                    <a:pt x="5331" y="9738"/>
                  </a:cubicBezTo>
                  <a:cubicBezTo>
                    <a:pt x="5331" y="9885"/>
                    <a:pt x="5450" y="10004"/>
                    <a:pt x="5597" y="10004"/>
                  </a:cubicBezTo>
                  <a:lnTo>
                    <a:pt x="9910" y="10004"/>
                  </a:lnTo>
                  <a:lnTo>
                    <a:pt x="9910" y="13654"/>
                  </a:lnTo>
                  <a:lnTo>
                    <a:pt x="9088" y="13654"/>
                  </a:lnTo>
                  <a:cubicBezTo>
                    <a:pt x="8338" y="13654"/>
                    <a:pt x="7727" y="14262"/>
                    <a:pt x="7727" y="15009"/>
                  </a:cubicBezTo>
                  <a:cubicBezTo>
                    <a:pt x="7727" y="15156"/>
                    <a:pt x="7846" y="15275"/>
                    <a:pt x="7993" y="15275"/>
                  </a:cubicBezTo>
                  <a:cubicBezTo>
                    <a:pt x="8140" y="15275"/>
                    <a:pt x="8259" y="15156"/>
                    <a:pt x="8259" y="15009"/>
                  </a:cubicBezTo>
                  <a:cubicBezTo>
                    <a:pt x="8259" y="14555"/>
                    <a:pt x="8631" y="14186"/>
                    <a:pt x="9088" y="14186"/>
                  </a:cubicBezTo>
                  <a:lnTo>
                    <a:pt x="9909" y="14186"/>
                  </a:lnTo>
                  <a:lnTo>
                    <a:pt x="9909" y="16016"/>
                  </a:lnTo>
                  <a:cubicBezTo>
                    <a:pt x="9909" y="16058"/>
                    <a:pt x="9907" y="16099"/>
                    <a:pt x="9904" y="16141"/>
                  </a:cubicBezTo>
                  <a:lnTo>
                    <a:pt x="9398" y="16141"/>
                  </a:lnTo>
                  <a:cubicBezTo>
                    <a:pt x="9251" y="16141"/>
                    <a:pt x="9133" y="16260"/>
                    <a:pt x="9133" y="16406"/>
                  </a:cubicBezTo>
                  <a:cubicBezTo>
                    <a:pt x="9133" y="16553"/>
                    <a:pt x="9251" y="16672"/>
                    <a:pt x="9398" y="16672"/>
                  </a:cubicBezTo>
                  <a:lnTo>
                    <a:pt x="9767" y="16672"/>
                  </a:lnTo>
                  <a:cubicBezTo>
                    <a:pt x="9515" y="17229"/>
                    <a:pt x="8952" y="17618"/>
                    <a:pt x="8299" y="17618"/>
                  </a:cubicBezTo>
                  <a:cubicBezTo>
                    <a:pt x="7713" y="17618"/>
                    <a:pt x="7181" y="17302"/>
                    <a:pt x="6899" y="16807"/>
                  </a:cubicBezTo>
                  <a:cubicBezTo>
                    <a:pt x="7220" y="16702"/>
                    <a:pt x="7516" y="16526"/>
                    <a:pt x="7765" y="16285"/>
                  </a:cubicBezTo>
                  <a:cubicBezTo>
                    <a:pt x="7871" y="16184"/>
                    <a:pt x="7873" y="16015"/>
                    <a:pt x="7771" y="15909"/>
                  </a:cubicBezTo>
                  <a:cubicBezTo>
                    <a:pt x="7719" y="15855"/>
                    <a:pt x="7650" y="15828"/>
                    <a:pt x="7580" y="15828"/>
                  </a:cubicBezTo>
                  <a:cubicBezTo>
                    <a:pt x="7513" y="15828"/>
                    <a:pt x="7447" y="15853"/>
                    <a:pt x="7395" y="15902"/>
                  </a:cubicBezTo>
                  <a:cubicBezTo>
                    <a:pt x="7142" y="16148"/>
                    <a:pt x="6825" y="16306"/>
                    <a:pt x="6482" y="16363"/>
                  </a:cubicBezTo>
                  <a:cubicBezTo>
                    <a:pt x="6385" y="16379"/>
                    <a:pt x="6288" y="16387"/>
                    <a:pt x="6193" y="16387"/>
                  </a:cubicBezTo>
                  <a:cubicBezTo>
                    <a:pt x="5241" y="16387"/>
                    <a:pt x="4466" y="15617"/>
                    <a:pt x="4466" y="14670"/>
                  </a:cubicBezTo>
                  <a:cubicBezTo>
                    <a:pt x="4466" y="14647"/>
                    <a:pt x="4468" y="14621"/>
                    <a:pt x="4469" y="14596"/>
                  </a:cubicBezTo>
                  <a:cubicBezTo>
                    <a:pt x="4684" y="14509"/>
                    <a:pt x="4885" y="14389"/>
                    <a:pt x="5065" y="14239"/>
                  </a:cubicBezTo>
                  <a:cubicBezTo>
                    <a:pt x="5178" y="14145"/>
                    <a:pt x="5193" y="13977"/>
                    <a:pt x="5099" y="13864"/>
                  </a:cubicBezTo>
                  <a:cubicBezTo>
                    <a:pt x="5046" y="13802"/>
                    <a:pt x="4972" y="13771"/>
                    <a:pt x="4897" y="13771"/>
                  </a:cubicBezTo>
                  <a:cubicBezTo>
                    <a:pt x="4837" y="13771"/>
                    <a:pt x="4775" y="13791"/>
                    <a:pt x="4724" y="13831"/>
                  </a:cubicBezTo>
                  <a:cubicBezTo>
                    <a:pt x="4286" y="14176"/>
                    <a:pt x="3858" y="14232"/>
                    <a:pt x="3606" y="14232"/>
                  </a:cubicBezTo>
                  <a:cubicBezTo>
                    <a:pt x="3551" y="14232"/>
                    <a:pt x="3505" y="14230"/>
                    <a:pt x="3468" y="14227"/>
                  </a:cubicBezTo>
                  <a:cubicBezTo>
                    <a:pt x="3461" y="14226"/>
                    <a:pt x="3453" y="14226"/>
                    <a:pt x="3446" y="14226"/>
                  </a:cubicBezTo>
                  <a:cubicBezTo>
                    <a:pt x="3308" y="14226"/>
                    <a:pt x="3192" y="14331"/>
                    <a:pt x="3182" y="14469"/>
                  </a:cubicBezTo>
                  <a:cubicBezTo>
                    <a:pt x="3169" y="14616"/>
                    <a:pt x="3278" y="14744"/>
                    <a:pt x="3424" y="14756"/>
                  </a:cubicBezTo>
                  <a:cubicBezTo>
                    <a:pt x="3487" y="14761"/>
                    <a:pt x="3551" y="14764"/>
                    <a:pt x="3614" y="14764"/>
                  </a:cubicBezTo>
                  <a:cubicBezTo>
                    <a:pt x="3722" y="14764"/>
                    <a:pt x="3829" y="14757"/>
                    <a:pt x="3935" y="14741"/>
                  </a:cubicBezTo>
                  <a:cubicBezTo>
                    <a:pt x="3973" y="15949"/>
                    <a:pt x="4971" y="16919"/>
                    <a:pt x="6193" y="16919"/>
                  </a:cubicBezTo>
                  <a:cubicBezTo>
                    <a:pt x="6247" y="16919"/>
                    <a:pt x="6301" y="16917"/>
                    <a:pt x="6355" y="16913"/>
                  </a:cubicBezTo>
                  <a:cubicBezTo>
                    <a:pt x="6703" y="17660"/>
                    <a:pt x="7459" y="18149"/>
                    <a:pt x="8299" y="18149"/>
                  </a:cubicBezTo>
                  <a:cubicBezTo>
                    <a:pt x="9480" y="18149"/>
                    <a:pt x="10441" y="17193"/>
                    <a:pt x="10441" y="16016"/>
                  </a:cubicBezTo>
                  <a:lnTo>
                    <a:pt x="10441" y="15429"/>
                  </a:lnTo>
                  <a:lnTo>
                    <a:pt x="11850" y="15429"/>
                  </a:lnTo>
                  <a:cubicBezTo>
                    <a:pt x="11879" y="15430"/>
                    <a:pt x="11945" y="15457"/>
                    <a:pt x="11965" y="15476"/>
                  </a:cubicBezTo>
                  <a:lnTo>
                    <a:pt x="12600" y="16108"/>
                  </a:lnTo>
                  <a:cubicBezTo>
                    <a:pt x="12514" y="16245"/>
                    <a:pt x="12464" y="16407"/>
                    <a:pt x="12464" y="16582"/>
                  </a:cubicBezTo>
                  <a:cubicBezTo>
                    <a:pt x="12464" y="17080"/>
                    <a:pt x="12871" y="17485"/>
                    <a:pt x="13370" y="17485"/>
                  </a:cubicBezTo>
                  <a:cubicBezTo>
                    <a:pt x="13870" y="17485"/>
                    <a:pt x="14277" y="17080"/>
                    <a:pt x="14277" y="16582"/>
                  </a:cubicBezTo>
                  <a:cubicBezTo>
                    <a:pt x="14277" y="16084"/>
                    <a:pt x="13870" y="15678"/>
                    <a:pt x="13370" y="15678"/>
                  </a:cubicBezTo>
                  <a:cubicBezTo>
                    <a:pt x="13239" y="15678"/>
                    <a:pt x="13114" y="15707"/>
                    <a:pt x="13001" y="15758"/>
                  </a:cubicBezTo>
                  <a:lnTo>
                    <a:pt x="12340" y="15099"/>
                  </a:lnTo>
                  <a:cubicBezTo>
                    <a:pt x="12221" y="14980"/>
                    <a:pt x="12019" y="14897"/>
                    <a:pt x="11850" y="14897"/>
                  </a:cubicBezTo>
                  <a:lnTo>
                    <a:pt x="10442" y="14897"/>
                  </a:lnTo>
                  <a:lnTo>
                    <a:pt x="10442" y="13476"/>
                  </a:lnTo>
                  <a:lnTo>
                    <a:pt x="12753" y="13476"/>
                  </a:lnTo>
                  <a:cubicBezTo>
                    <a:pt x="12867" y="13845"/>
                    <a:pt x="13212" y="14114"/>
                    <a:pt x="13619" y="14114"/>
                  </a:cubicBezTo>
                  <a:cubicBezTo>
                    <a:pt x="14119" y="14114"/>
                    <a:pt x="14525" y="13708"/>
                    <a:pt x="14525" y="13210"/>
                  </a:cubicBezTo>
                  <a:cubicBezTo>
                    <a:pt x="14525" y="12712"/>
                    <a:pt x="14119" y="12308"/>
                    <a:pt x="13619" y="12308"/>
                  </a:cubicBezTo>
                  <a:cubicBezTo>
                    <a:pt x="13212" y="12308"/>
                    <a:pt x="12867" y="12576"/>
                    <a:pt x="12753" y="12944"/>
                  </a:cubicBezTo>
                  <a:lnTo>
                    <a:pt x="10442" y="12944"/>
                  </a:lnTo>
                  <a:lnTo>
                    <a:pt x="10442" y="11164"/>
                  </a:lnTo>
                  <a:lnTo>
                    <a:pt x="13207" y="11164"/>
                  </a:lnTo>
                  <a:cubicBezTo>
                    <a:pt x="13321" y="11532"/>
                    <a:pt x="13667" y="11801"/>
                    <a:pt x="14073" y="11801"/>
                  </a:cubicBezTo>
                  <a:cubicBezTo>
                    <a:pt x="14573" y="11801"/>
                    <a:pt x="14980" y="11396"/>
                    <a:pt x="14980" y="10898"/>
                  </a:cubicBezTo>
                  <a:cubicBezTo>
                    <a:pt x="14980" y="10400"/>
                    <a:pt x="14572" y="9994"/>
                    <a:pt x="14073" y="9994"/>
                  </a:cubicBezTo>
                  <a:cubicBezTo>
                    <a:pt x="13667" y="9994"/>
                    <a:pt x="13321" y="10263"/>
                    <a:pt x="13207" y="10632"/>
                  </a:cubicBezTo>
                  <a:lnTo>
                    <a:pt x="10442" y="10632"/>
                  </a:lnTo>
                  <a:lnTo>
                    <a:pt x="10442" y="8697"/>
                  </a:lnTo>
                  <a:lnTo>
                    <a:pt x="11100" y="8697"/>
                  </a:lnTo>
                  <a:cubicBezTo>
                    <a:pt x="11214" y="9065"/>
                    <a:pt x="11559" y="9334"/>
                    <a:pt x="11967" y="9334"/>
                  </a:cubicBezTo>
                  <a:cubicBezTo>
                    <a:pt x="12466" y="9334"/>
                    <a:pt x="12872" y="8929"/>
                    <a:pt x="12872" y="8431"/>
                  </a:cubicBezTo>
                  <a:cubicBezTo>
                    <a:pt x="12872" y="7933"/>
                    <a:pt x="12466" y="7528"/>
                    <a:pt x="11967" y="7528"/>
                  </a:cubicBezTo>
                  <a:cubicBezTo>
                    <a:pt x="11559" y="7528"/>
                    <a:pt x="11214" y="7796"/>
                    <a:pt x="11100" y="8165"/>
                  </a:cubicBezTo>
                  <a:lnTo>
                    <a:pt x="10442" y="8165"/>
                  </a:lnTo>
                  <a:lnTo>
                    <a:pt x="10442" y="6631"/>
                  </a:lnTo>
                  <a:lnTo>
                    <a:pt x="13338" y="6631"/>
                  </a:lnTo>
                  <a:cubicBezTo>
                    <a:pt x="13367" y="6632"/>
                    <a:pt x="13433" y="6659"/>
                    <a:pt x="13453" y="6679"/>
                  </a:cubicBezTo>
                  <a:lnTo>
                    <a:pt x="13999" y="7222"/>
                  </a:lnTo>
                  <a:cubicBezTo>
                    <a:pt x="14052" y="7274"/>
                    <a:pt x="14120" y="7299"/>
                    <a:pt x="14187" y="7299"/>
                  </a:cubicBezTo>
                  <a:cubicBezTo>
                    <a:pt x="14255" y="7299"/>
                    <a:pt x="14324" y="7274"/>
                    <a:pt x="14375" y="7221"/>
                  </a:cubicBezTo>
                  <a:cubicBezTo>
                    <a:pt x="14479" y="7117"/>
                    <a:pt x="14479" y="6949"/>
                    <a:pt x="14374" y="6845"/>
                  </a:cubicBezTo>
                  <a:lnTo>
                    <a:pt x="13828" y="6302"/>
                  </a:lnTo>
                  <a:cubicBezTo>
                    <a:pt x="13709" y="6182"/>
                    <a:pt x="13508" y="6099"/>
                    <a:pt x="13338" y="6099"/>
                  </a:cubicBezTo>
                  <a:lnTo>
                    <a:pt x="10442" y="6099"/>
                  </a:lnTo>
                  <a:lnTo>
                    <a:pt x="10442" y="4996"/>
                  </a:lnTo>
                  <a:lnTo>
                    <a:pt x="12636" y="4996"/>
                  </a:lnTo>
                  <a:cubicBezTo>
                    <a:pt x="12804" y="4996"/>
                    <a:pt x="13007" y="4913"/>
                    <a:pt x="13126" y="4794"/>
                  </a:cubicBezTo>
                  <a:lnTo>
                    <a:pt x="14153" y="3771"/>
                  </a:lnTo>
                  <a:cubicBezTo>
                    <a:pt x="14256" y="3812"/>
                    <a:pt x="14369" y="3835"/>
                    <a:pt x="14486" y="3835"/>
                  </a:cubicBezTo>
                  <a:cubicBezTo>
                    <a:pt x="14986" y="3835"/>
                    <a:pt x="15393" y="3429"/>
                    <a:pt x="15393" y="2931"/>
                  </a:cubicBezTo>
                  <a:cubicBezTo>
                    <a:pt x="15393" y="2433"/>
                    <a:pt x="14986" y="2029"/>
                    <a:pt x="14486" y="2029"/>
                  </a:cubicBezTo>
                  <a:cubicBezTo>
                    <a:pt x="13987" y="2029"/>
                    <a:pt x="13581" y="2433"/>
                    <a:pt x="13581" y="2931"/>
                  </a:cubicBezTo>
                  <a:cubicBezTo>
                    <a:pt x="13581" y="3119"/>
                    <a:pt x="13637" y="3293"/>
                    <a:pt x="13736" y="3438"/>
                  </a:cubicBezTo>
                  <a:lnTo>
                    <a:pt x="12751" y="4416"/>
                  </a:lnTo>
                  <a:cubicBezTo>
                    <a:pt x="12730" y="4437"/>
                    <a:pt x="12665" y="4464"/>
                    <a:pt x="12636" y="4464"/>
                  </a:cubicBezTo>
                  <a:lnTo>
                    <a:pt x="10442" y="4464"/>
                  </a:lnTo>
                  <a:lnTo>
                    <a:pt x="10442" y="2705"/>
                  </a:lnTo>
                  <a:lnTo>
                    <a:pt x="11059" y="2705"/>
                  </a:lnTo>
                  <a:cubicBezTo>
                    <a:pt x="11173" y="3073"/>
                    <a:pt x="11518" y="3342"/>
                    <a:pt x="11924" y="3342"/>
                  </a:cubicBezTo>
                  <a:cubicBezTo>
                    <a:pt x="12424" y="3342"/>
                    <a:pt x="12831" y="2937"/>
                    <a:pt x="12831" y="2439"/>
                  </a:cubicBezTo>
                  <a:cubicBezTo>
                    <a:pt x="12831" y="1941"/>
                    <a:pt x="12424" y="1535"/>
                    <a:pt x="11924" y="1535"/>
                  </a:cubicBezTo>
                  <a:cubicBezTo>
                    <a:pt x="11518" y="1535"/>
                    <a:pt x="11173" y="1804"/>
                    <a:pt x="11059" y="2173"/>
                  </a:cubicBezTo>
                  <a:lnTo>
                    <a:pt x="10441" y="2173"/>
                  </a:lnTo>
                  <a:lnTo>
                    <a:pt x="10441" y="2133"/>
                  </a:lnTo>
                  <a:cubicBezTo>
                    <a:pt x="10441" y="956"/>
                    <a:pt x="9481" y="0"/>
                    <a:pt x="82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1363" name="Google Shape;1363;p39"/>
          <p:cNvGrpSpPr/>
          <p:nvPr/>
        </p:nvGrpSpPr>
        <p:grpSpPr>
          <a:xfrm>
            <a:off x="6876691" y="1793256"/>
            <a:ext cx="585440" cy="602023"/>
            <a:chOff x="1888890" y="3144712"/>
            <a:chExt cx="585440" cy="602023"/>
          </a:xfrm>
        </p:grpSpPr>
        <p:sp>
          <p:nvSpPr>
            <p:cNvPr id="1364" name="Google Shape;1364;p39"/>
            <p:cNvSpPr/>
            <p:nvPr/>
          </p:nvSpPr>
          <p:spPr>
            <a:xfrm>
              <a:off x="2170085" y="3159206"/>
              <a:ext cx="53532" cy="53499"/>
            </a:xfrm>
            <a:custGeom>
              <a:avLst/>
              <a:gdLst/>
              <a:ahLst/>
              <a:cxnLst/>
              <a:rect l="l" t="t" r="r" b="b"/>
              <a:pathLst>
                <a:path w="1614" h="1613" extrusionOk="0">
                  <a:moveTo>
                    <a:pt x="1082" y="532"/>
                  </a:moveTo>
                  <a:lnTo>
                    <a:pt x="1082" y="1081"/>
                  </a:lnTo>
                  <a:lnTo>
                    <a:pt x="533" y="1081"/>
                  </a:lnTo>
                  <a:lnTo>
                    <a:pt x="533" y="532"/>
                  </a:lnTo>
                  <a:close/>
                  <a:moveTo>
                    <a:pt x="373" y="1"/>
                  </a:moveTo>
                  <a:cubicBezTo>
                    <a:pt x="168" y="1"/>
                    <a:pt x="1" y="167"/>
                    <a:pt x="1" y="373"/>
                  </a:cubicBezTo>
                  <a:lnTo>
                    <a:pt x="1" y="1241"/>
                  </a:lnTo>
                  <a:cubicBezTo>
                    <a:pt x="1" y="1447"/>
                    <a:pt x="168" y="1613"/>
                    <a:pt x="373" y="1613"/>
                  </a:cubicBezTo>
                  <a:lnTo>
                    <a:pt x="1242" y="1613"/>
                  </a:lnTo>
                  <a:cubicBezTo>
                    <a:pt x="1447" y="1613"/>
                    <a:pt x="1614" y="1447"/>
                    <a:pt x="1614" y="1241"/>
                  </a:cubicBezTo>
                  <a:lnTo>
                    <a:pt x="1614" y="373"/>
                  </a:lnTo>
                  <a:cubicBezTo>
                    <a:pt x="1614" y="167"/>
                    <a:pt x="1447" y="1"/>
                    <a:pt x="1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39"/>
            <p:cNvSpPr/>
            <p:nvPr/>
          </p:nvSpPr>
          <p:spPr>
            <a:xfrm>
              <a:off x="1981726" y="3530782"/>
              <a:ext cx="53532" cy="53532"/>
            </a:xfrm>
            <a:custGeom>
              <a:avLst/>
              <a:gdLst/>
              <a:ahLst/>
              <a:cxnLst/>
              <a:rect l="l" t="t" r="r" b="b"/>
              <a:pathLst>
                <a:path w="1614" h="1614" extrusionOk="0">
                  <a:moveTo>
                    <a:pt x="1082" y="533"/>
                  </a:moveTo>
                  <a:lnTo>
                    <a:pt x="1082" y="1082"/>
                  </a:lnTo>
                  <a:lnTo>
                    <a:pt x="533" y="1082"/>
                  </a:lnTo>
                  <a:lnTo>
                    <a:pt x="533" y="533"/>
                  </a:lnTo>
                  <a:close/>
                  <a:moveTo>
                    <a:pt x="372" y="1"/>
                  </a:moveTo>
                  <a:cubicBezTo>
                    <a:pt x="167" y="1"/>
                    <a:pt x="1" y="167"/>
                    <a:pt x="1" y="372"/>
                  </a:cubicBezTo>
                  <a:lnTo>
                    <a:pt x="1" y="1241"/>
                  </a:lnTo>
                  <a:cubicBezTo>
                    <a:pt x="1" y="1446"/>
                    <a:pt x="167" y="1614"/>
                    <a:pt x="372" y="1614"/>
                  </a:cubicBezTo>
                  <a:lnTo>
                    <a:pt x="1241" y="1614"/>
                  </a:lnTo>
                  <a:cubicBezTo>
                    <a:pt x="1446" y="1614"/>
                    <a:pt x="1614" y="1446"/>
                    <a:pt x="1614" y="1241"/>
                  </a:cubicBezTo>
                  <a:lnTo>
                    <a:pt x="1614" y="372"/>
                  </a:lnTo>
                  <a:cubicBezTo>
                    <a:pt x="1614" y="167"/>
                    <a:pt x="1446"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39"/>
            <p:cNvSpPr/>
            <p:nvPr/>
          </p:nvSpPr>
          <p:spPr>
            <a:xfrm>
              <a:off x="1915424" y="3185475"/>
              <a:ext cx="53532" cy="53532"/>
            </a:xfrm>
            <a:custGeom>
              <a:avLst/>
              <a:gdLst/>
              <a:ahLst/>
              <a:cxnLst/>
              <a:rect l="l" t="t" r="r" b="b"/>
              <a:pathLst>
                <a:path w="1614" h="1614" extrusionOk="0">
                  <a:moveTo>
                    <a:pt x="1082" y="532"/>
                  </a:moveTo>
                  <a:lnTo>
                    <a:pt x="1082" y="1082"/>
                  </a:lnTo>
                  <a:lnTo>
                    <a:pt x="532" y="1082"/>
                  </a:lnTo>
                  <a:lnTo>
                    <a:pt x="532" y="532"/>
                  </a:lnTo>
                  <a:close/>
                  <a:moveTo>
                    <a:pt x="372" y="1"/>
                  </a:moveTo>
                  <a:cubicBezTo>
                    <a:pt x="167" y="1"/>
                    <a:pt x="1" y="168"/>
                    <a:pt x="1" y="373"/>
                  </a:cubicBezTo>
                  <a:lnTo>
                    <a:pt x="1" y="1241"/>
                  </a:lnTo>
                  <a:cubicBezTo>
                    <a:pt x="1" y="1446"/>
                    <a:pt x="167" y="1614"/>
                    <a:pt x="372" y="1614"/>
                  </a:cubicBezTo>
                  <a:lnTo>
                    <a:pt x="1241" y="1614"/>
                  </a:lnTo>
                  <a:cubicBezTo>
                    <a:pt x="1446" y="1614"/>
                    <a:pt x="1614" y="1446"/>
                    <a:pt x="1614" y="1241"/>
                  </a:cubicBezTo>
                  <a:lnTo>
                    <a:pt x="1614" y="373"/>
                  </a:lnTo>
                  <a:cubicBezTo>
                    <a:pt x="1614" y="168"/>
                    <a:pt x="1446"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39"/>
            <p:cNvSpPr/>
            <p:nvPr/>
          </p:nvSpPr>
          <p:spPr>
            <a:xfrm>
              <a:off x="1920565" y="3144712"/>
              <a:ext cx="553765" cy="602023"/>
            </a:xfrm>
            <a:custGeom>
              <a:avLst/>
              <a:gdLst/>
              <a:ahLst/>
              <a:cxnLst/>
              <a:rect l="l" t="t" r="r" b="b"/>
              <a:pathLst>
                <a:path w="16696" h="18151" extrusionOk="0">
                  <a:moveTo>
                    <a:pt x="4488" y="532"/>
                  </a:moveTo>
                  <a:cubicBezTo>
                    <a:pt x="4721" y="532"/>
                    <a:pt x="4911" y="722"/>
                    <a:pt x="4911" y="955"/>
                  </a:cubicBezTo>
                  <a:cubicBezTo>
                    <a:pt x="4911" y="1189"/>
                    <a:pt x="4721" y="1377"/>
                    <a:pt x="4488" y="1377"/>
                  </a:cubicBezTo>
                  <a:cubicBezTo>
                    <a:pt x="4255" y="1377"/>
                    <a:pt x="4065" y="1189"/>
                    <a:pt x="4065" y="955"/>
                  </a:cubicBezTo>
                  <a:cubicBezTo>
                    <a:pt x="4065" y="722"/>
                    <a:pt x="4255" y="532"/>
                    <a:pt x="4488" y="532"/>
                  </a:cubicBezTo>
                  <a:close/>
                  <a:moveTo>
                    <a:pt x="2800" y="3960"/>
                  </a:moveTo>
                  <a:lnTo>
                    <a:pt x="2800" y="4509"/>
                  </a:lnTo>
                  <a:lnTo>
                    <a:pt x="2249" y="4509"/>
                  </a:lnTo>
                  <a:lnTo>
                    <a:pt x="2249" y="3960"/>
                  </a:lnTo>
                  <a:close/>
                  <a:moveTo>
                    <a:pt x="2260" y="7641"/>
                  </a:moveTo>
                  <a:lnTo>
                    <a:pt x="2260" y="8190"/>
                  </a:lnTo>
                  <a:lnTo>
                    <a:pt x="1710" y="8190"/>
                  </a:lnTo>
                  <a:lnTo>
                    <a:pt x="1710" y="7641"/>
                  </a:lnTo>
                  <a:close/>
                  <a:moveTo>
                    <a:pt x="956" y="9840"/>
                  </a:moveTo>
                  <a:cubicBezTo>
                    <a:pt x="1189" y="9840"/>
                    <a:pt x="1379" y="10030"/>
                    <a:pt x="1379" y="10263"/>
                  </a:cubicBezTo>
                  <a:cubicBezTo>
                    <a:pt x="1379" y="10496"/>
                    <a:pt x="1189" y="10686"/>
                    <a:pt x="956" y="10686"/>
                  </a:cubicBezTo>
                  <a:cubicBezTo>
                    <a:pt x="723" y="10686"/>
                    <a:pt x="533" y="10496"/>
                    <a:pt x="533" y="10263"/>
                  </a:cubicBezTo>
                  <a:cubicBezTo>
                    <a:pt x="533" y="10030"/>
                    <a:pt x="723" y="9840"/>
                    <a:pt x="956" y="9840"/>
                  </a:cubicBezTo>
                  <a:close/>
                  <a:moveTo>
                    <a:pt x="10194" y="12157"/>
                  </a:moveTo>
                  <a:cubicBezTo>
                    <a:pt x="10497" y="12157"/>
                    <a:pt x="10744" y="12404"/>
                    <a:pt x="10744" y="12707"/>
                  </a:cubicBezTo>
                  <a:cubicBezTo>
                    <a:pt x="10744" y="13009"/>
                    <a:pt x="10497" y="13256"/>
                    <a:pt x="10194" y="13256"/>
                  </a:cubicBezTo>
                  <a:cubicBezTo>
                    <a:pt x="9891" y="13256"/>
                    <a:pt x="9645" y="13009"/>
                    <a:pt x="9645" y="12707"/>
                  </a:cubicBezTo>
                  <a:cubicBezTo>
                    <a:pt x="9645" y="12404"/>
                    <a:pt x="9891" y="12157"/>
                    <a:pt x="10194" y="12157"/>
                  </a:cubicBezTo>
                  <a:close/>
                  <a:moveTo>
                    <a:pt x="5975" y="10529"/>
                  </a:moveTo>
                  <a:cubicBezTo>
                    <a:pt x="6735" y="10529"/>
                    <a:pt x="7353" y="11147"/>
                    <a:pt x="7353" y="11907"/>
                  </a:cubicBezTo>
                  <a:cubicBezTo>
                    <a:pt x="7353" y="12666"/>
                    <a:pt x="6735" y="13285"/>
                    <a:pt x="5975" y="13285"/>
                  </a:cubicBezTo>
                  <a:cubicBezTo>
                    <a:pt x="5216" y="13285"/>
                    <a:pt x="4598" y="12666"/>
                    <a:pt x="4598" y="11907"/>
                  </a:cubicBezTo>
                  <a:cubicBezTo>
                    <a:pt x="4598" y="11147"/>
                    <a:pt x="5216" y="10529"/>
                    <a:pt x="5975" y="10529"/>
                  </a:cubicBezTo>
                  <a:close/>
                  <a:moveTo>
                    <a:pt x="7876" y="11723"/>
                  </a:moveTo>
                  <a:lnTo>
                    <a:pt x="7876" y="11723"/>
                  </a:lnTo>
                  <a:cubicBezTo>
                    <a:pt x="8372" y="11782"/>
                    <a:pt x="8836" y="11944"/>
                    <a:pt x="9248" y="12185"/>
                  </a:cubicBezTo>
                  <a:cubicBezTo>
                    <a:pt x="9161" y="12340"/>
                    <a:pt x="9113" y="12518"/>
                    <a:pt x="9113" y="12707"/>
                  </a:cubicBezTo>
                  <a:cubicBezTo>
                    <a:pt x="9113" y="13303"/>
                    <a:pt x="9598" y="13788"/>
                    <a:pt x="10194" y="13788"/>
                  </a:cubicBezTo>
                  <a:cubicBezTo>
                    <a:pt x="10358" y="13788"/>
                    <a:pt x="10513" y="13751"/>
                    <a:pt x="10652" y="13686"/>
                  </a:cubicBezTo>
                  <a:cubicBezTo>
                    <a:pt x="10891" y="14167"/>
                    <a:pt x="11027" y="14708"/>
                    <a:pt x="11027" y="15280"/>
                  </a:cubicBezTo>
                  <a:cubicBezTo>
                    <a:pt x="11027" y="15614"/>
                    <a:pt x="10981" y="15943"/>
                    <a:pt x="10890" y="16261"/>
                  </a:cubicBezTo>
                  <a:lnTo>
                    <a:pt x="10152" y="16261"/>
                  </a:lnTo>
                  <a:cubicBezTo>
                    <a:pt x="9711" y="16261"/>
                    <a:pt x="9351" y="15902"/>
                    <a:pt x="9351" y="15460"/>
                  </a:cubicBezTo>
                  <a:lnTo>
                    <a:pt x="9351" y="14651"/>
                  </a:lnTo>
                  <a:cubicBezTo>
                    <a:pt x="9351" y="14511"/>
                    <a:pt x="9241" y="14393"/>
                    <a:pt x="9101" y="14385"/>
                  </a:cubicBezTo>
                  <a:cubicBezTo>
                    <a:pt x="8260" y="14337"/>
                    <a:pt x="7440" y="14090"/>
                    <a:pt x="6714" y="13668"/>
                  </a:cubicBezTo>
                  <a:cubicBezTo>
                    <a:pt x="7402" y="13379"/>
                    <a:pt x="7885" y="12698"/>
                    <a:pt x="7885" y="11907"/>
                  </a:cubicBezTo>
                  <a:cubicBezTo>
                    <a:pt x="7885" y="11844"/>
                    <a:pt x="7882" y="11783"/>
                    <a:pt x="7876" y="11723"/>
                  </a:cubicBezTo>
                  <a:close/>
                  <a:moveTo>
                    <a:pt x="9951" y="3359"/>
                  </a:moveTo>
                  <a:cubicBezTo>
                    <a:pt x="10397" y="3454"/>
                    <a:pt x="10761" y="3779"/>
                    <a:pt x="10898" y="4230"/>
                  </a:cubicBezTo>
                  <a:cubicBezTo>
                    <a:pt x="10922" y="4312"/>
                    <a:pt x="10986" y="4378"/>
                    <a:pt x="11068" y="4404"/>
                  </a:cubicBezTo>
                  <a:cubicBezTo>
                    <a:pt x="11132" y="4426"/>
                    <a:pt x="11194" y="4448"/>
                    <a:pt x="11257" y="4472"/>
                  </a:cubicBezTo>
                  <a:lnTo>
                    <a:pt x="9508" y="6221"/>
                  </a:lnTo>
                  <a:lnTo>
                    <a:pt x="8019" y="6221"/>
                  </a:lnTo>
                  <a:cubicBezTo>
                    <a:pt x="7872" y="6221"/>
                    <a:pt x="7754" y="6340"/>
                    <a:pt x="7754" y="6487"/>
                  </a:cubicBezTo>
                  <a:cubicBezTo>
                    <a:pt x="7754" y="6633"/>
                    <a:pt x="7872" y="6752"/>
                    <a:pt x="8019" y="6752"/>
                  </a:cubicBezTo>
                  <a:lnTo>
                    <a:pt x="8977" y="6752"/>
                  </a:lnTo>
                  <a:lnTo>
                    <a:pt x="7912" y="7817"/>
                  </a:lnTo>
                  <a:cubicBezTo>
                    <a:pt x="7808" y="7921"/>
                    <a:pt x="7808" y="8089"/>
                    <a:pt x="7912" y="8193"/>
                  </a:cubicBezTo>
                  <a:cubicBezTo>
                    <a:pt x="7964" y="8245"/>
                    <a:pt x="8032" y="8271"/>
                    <a:pt x="8100" y="8271"/>
                  </a:cubicBezTo>
                  <a:cubicBezTo>
                    <a:pt x="8168" y="8271"/>
                    <a:pt x="8236" y="8245"/>
                    <a:pt x="8288" y="8193"/>
                  </a:cubicBezTo>
                  <a:lnTo>
                    <a:pt x="12144" y="4337"/>
                  </a:lnTo>
                  <a:cubicBezTo>
                    <a:pt x="12868" y="4761"/>
                    <a:pt x="13491" y="5356"/>
                    <a:pt x="13948" y="6059"/>
                  </a:cubicBezTo>
                  <a:cubicBezTo>
                    <a:pt x="14453" y="6837"/>
                    <a:pt x="14750" y="7738"/>
                    <a:pt x="14806" y="8661"/>
                  </a:cubicBezTo>
                  <a:lnTo>
                    <a:pt x="14806" y="9986"/>
                  </a:lnTo>
                  <a:cubicBezTo>
                    <a:pt x="14806" y="10032"/>
                    <a:pt x="14818" y="10076"/>
                    <a:pt x="14841" y="10116"/>
                  </a:cubicBezTo>
                  <a:lnTo>
                    <a:pt x="16080" y="12312"/>
                  </a:lnTo>
                  <a:cubicBezTo>
                    <a:pt x="16128" y="12396"/>
                    <a:pt x="16134" y="12461"/>
                    <a:pt x="16120" y="12486"/>
                  </a:cubicBezTo>
                  <a:cubicBezTo>
                    <a:pt x="16105" y="12510"/>
                    <a:pt x="16046" y="12536"/>
                    <a:pt x="15948" y="12536"/>
                  </a:cubicBezTo>
                  <a:lnTo>
                    <a:pt x="15072" y="12536"/>
                  </a:lnTo>
                  <a:cubicBezTo>
                    <a:pt x="14926" y="12536"/>
                    <a:pt x="14807" y="12655"/>
                    <a:pt x="14807" y="12802"/>
                  </a:cubicBezTo>
                  <a:lnTo>
                    <a:pt x="14807" y="13433"/>
                  </a:lnTo>
                  <a:lnTo>
                    <a:pt x="13349" y="13433"/>
                  </a:lnTo>
                  <a:cubicBezTo>
                    <a:pt x="13007" y="13433"/>
                    <a:pt x="12728" y="13712"/>
                    <a:pt x="12728" y="14054"/>
                  </a:cubicBezTo>
                  <a:lnTo>
                    <a:pt x="12728" y="16261"/>
                  </a:lnTo>
                  <a:lnTo>
                    <a:pt x="11440" y="16261"/>
                  </a:lnTo>
                  <a:cubicBezTo>
                    <a:pt x="11519" y="15941"/>
                    <a:pt x="11559" y="15612"/>
                    <a:pt x="11559" y="15280"/>
                  </a:cubicBezTo>
                  <a:cubicBezTo>
                    <a:pt x="11559" y="14577"/>
                    <a:pt x="11382" y="13917"/>
                    <a:pt x="11071" y="13338"/>
                  </a:cubicBezTo>
                  <a:cubicBezTo>
                    <a:pt x="11199" y="13160"/>
                    <a:pt x="11275" y="12942"/>
                    <a:pt x="11275" y="12707"/>
                  </a:cubicBezTo>
                  <a:cubicBezTo>
                    <a:pt x="11275" y="12110"/>
                    <a:pt x="10790" y="11625"/>
                    <a:pt x="10194" y="11625"/>
                  </a:cubicBezTo>
                  <a:cubicBezTo>
                    <a:pt x="9984" y="11625"/>
                    <a:pt x="9788" y="11686"/>
                    <a:pt x="9621" y="11790"/>
                  </a:cubicBezTo>
                  <a:cubicBezTo>
                    <a:pt x="9069" y="11444"/>
                    <a:pt x="8427" y="11225"/>
                    <a:pt x="7739" y="11176"/>
                  </a:cubicBezTo>
                  <a:cubicBezTo>
                    <a:pt x="7509" y="10620"/>
                    <a:pt x="7024" y="10197"/>
                    <a:pt x="6429" y="10051"/>
                  </a:cubicBezTo>
                  <a:lnTo>
                    <a:pt x="7083" y="9398"/>
                  </a:lnTo>
                  <a:cubicBezTo>
                    <a:pt x="7187" y="9295"/>
                    <a:pt x="7187" y="9126"/>
                    <a:pt x="7083" y="9023"/>
                  </a:cubicBezTo>
                  <a:cubicBezTo>
                    <a:pt x="7031" y="8970"/>
                    <a:pt x="6963" y="8944"/>
                    <a:pt x="6895" y="8944"/>
                  </a:cubicBezTo>
                  <a:cubicBezTo>
                    <a:pt x="6827" y="8944"/>
                    <a:pt x="6759" y="8970"/>
                    <a:pt x="6706" y="9023"/>
                  </a:cubicBezTo>
                  <a:lnTo>
                    <a:pt x="5714" y="10015"/>
                  </a:lnTo>
                  <a:cubicBezTo>
                    <a:pt x="5414" y="10057"/>
                    <a:pt x="5136" y="10167"/>
                    <a:pt x="4897" y="10332"/>
                  </a:cubicBezTo>
                  <a:cubicBezTo>
                    <a:pt x="4845" y="10149"/>
                    <a:pt x="4804" y="9964"/>
                    <a:pt x="4773" y="9775"/>
                  </a:cubicBezTo>
                  <a:lnTo>
                    <a:pt x="5265" y="9775"/>
                  </a:lnTo>
                  <a:cubicBezTo>
                    <a:pt x="5412" y="9775"/>
                    <a:pt x="5531" y="9656"/>
                    <a:pt x="5531" y="9509"/>
                  </a:cubicBezTo>
                  <a:cubicBezTo>
                    <a:pt x="5531" y="9362"/>
                    <a:pt x="5412" y="9243"/>
                    <a:pt x="5265" y="9243"/>
                  </a:cubicBezTo>
                  <a:lnTo>
                    <a:pt x="4557" y="9243"/>
                  </a:lnTo>
                  <a:cubicBezTo>
                    <a:pt x="4247" y="9004"/>
                    <a:pt x="4065" y="8634"/>
                    <a:pt x="4065" y="8241"/>
                  </a:cubicBezTo>
                  <a:cubicBezTo>
                    <a:pt x="4065" y="7782"/>
                    <a:pt x="4309" y="7366"/>
                    <a:pt x="4705" y="7141"/>
                  </a:cubicBezTo>
                  <a:lnTo>
                    <a:pt x="5354" y="7141"/>
                  </a:lnTo>
                  <a:lnTo>
                    <a:pt x="5354" y="8086"/>
                  </a:lnTo>
                  <a:cubicBezTo>
                    <a:pt x="5354" y="8232"/>
                    <a:pt x="5473" y="8351"/>
                    <a:pt x="5620" y="8351"/>
                  </a:cubicBezTo>
                  <a:cubicBezTo>
                    <a:pt x="5767" y="8351"/>
                    <a:pt x="5886" y="8232"/>
                    <a:pt x="5886" y="8086"/>
                  </a:cubicBezTo>
                  <a:lnTo>
                    <a:pt x="5886" y="7141"/>
                  </a:lnTo>
                  <a:lnTo>
                    <a:pt x="6598" y="7141"/>
                  </a:lnTo>
                  <a:cubicBezTo>
                    <a:pt x="6744" y="7141"/>
                    <a:pt x="6864" y="7021"/>
                    <a:pt x="6864" y="6875"/>
                  </a:cubicBezTo>
                  <a:cubicBezTo>
                    <a:pt x="6864" y="6728"/>
                    <a:pt x="6744" y="6610"/>
                    <a:pt x="6598" y="6610"/>
                  </a:cubicBezTo>
                  <a:lnTo>
                    <a:pt x="4787" y="6610"/>
                  </a:lnTo>
                  <a:cubicBezTo>
                    <a:pt x="4693" y="6428"/>
                    <a:pt x="4642" y="6228"/>
                    <a:pt x="4642" y="6020"/>
                  </a:cubicBezTo>
                  <a:cubicBezTo>
                    <a:pt x="4642" y="5321"/>
                    <a:pt x="5210" y="4753"/>
                    <a:pt x="5909" y="4753"/>
                  </a:cubicBezTo>
                  <a:cubicBezTo>
                    <a:pt x="5987" y="4753"/>
                    <a:pt x="6064" y="4761"/>
                    <a:pt x="6140" y="4775"/>
                  </a:cubicBezTo>
                  <a:lnTo>
                    <a:pt x="6140" y="5687"/>
                  </a:lnTo>
                  <a:cubicBezTo>
                    <a:pt x="6140" y="5834"/>
                    <a:pt x="6259" y="5953"/>
                    <a:pt x="6406" y="5953"/>
                  </a:cubicBezTo>
                  <a:cubicBezTo>
                    <a:pt x="6552" y="5953"/>
                    <a:pt x="6672" y="5834"/>
                    <a:pt x="6672" y="5687"/>
                  </a:cubicBezTo>
                  <a:lnTo>
                    <a:pt x="6672" y="5420"/>
                  </a:lnTo>
                  <a:lnTo>
                    <a:pt x="8108" y="5420"/>
                  </a:lnTo>
                  <a:cubicBezTo>
                    <a:pt x="8255" y="5420"/>
                    <a:pt x="8374" y="5301"/>
                    <a:pt x="8374" y="5154"/>
                  </a:cubicBezTo>
                  <a:cubicBezTo>
                    <a:pt x="8374" y="5007"/>
                    <a:pt x="8255" y="4888"/>
                    <a:pt x="8108" y="4888"/>
                  </a:cubicBezTo>
                  <a:lnTo>
                    <a:pt x="6672" y="4888"/>
                  </a:lnTo>
                  <a:lnTo>
                    <a:pt x="6672" y="4615"/>
                  </a:lnTo>
                  <a:cubicBezTo>
                    <a:pt x="6851" y="4112"/>
                    <a:pt x="7326" y="3776"/>
                    <a:pt x="7864" y="3776"/>
                  </a:cubicBezTo>
                  <a:cubicBezTo>
                    <a:pt x="8042" y="3776"/>
                    <a:pt x="8216" y="3813"/>
                    <a:pt x="8379" y="3886"/>
                  </a:cubicBezTo>
                  <a:cubicBezTo>
                    <a:pt x="8414" y="3901"/>
                    <a:pt x="8451" y="3909"/>
                    <a:pt x="8487" y="3909"/>
                  </a:cubicBezTo>
                  <a:cubicBezTo>
                    <a:pt x="8566" y="3909"/>
                    <a:pt x="8643" y="3873"/>
                    <a:pt x="8695" y="3809"/>
                  </a:cubicBezTo>
                  <a:cubicBezTo>
                    <a:pt x="8881" y="3577"/>
                    <a:pt x="9136" y="3421"/>
                    <a:pt x="9419" y="3360"/>
                  </a:cubicBezTo>
                  <a:lnTo>
                    <a:pt x="9419" y="4428"/>
                  </a:lnTo>
                  <a:cubicBezTo>
                    <a:pt x="9419" y="4575"/>
                    <a:pt x="9538" y="4694"/>
                    <a:pt x="9685" y="4694"/>
                  </a:cubicBezTo>
                  <a:cubicBezTo>
                    <a:pt x="9832" y="4694"/>
                    <a:pt x="9951" y="4575"/>
                    <a:pt x="9951" y="4428"/>
                  </a:cubicBezTo>
                  <a:lnTo>
                    <a:pt x="9951" y="3359"/>
                  </a:lnTo>
                  <a:close/>
                  <a:moveTo>
                    <a:pt x="14807" y="13965"/>
                  </a:moveTo>
                  <a:lnTo>
                    <a:pt x="14807" y="15460"/>
                  </a:lnTo>
                  <a:cubicBezTo>
                    <a:pt x="14807" y="15902"/>
                    <a:pt x="14452" y="16261"/>
                    <a:pt x="14017" y="16261"/>
                  </a:cubicBezTo>
                  <a:lnTo>
                    <a:pt x="13260" y="16261"/>
                  </a:lnTo>
                  <a:lnTo>
                    <a:pt x="13260" y="14054"/>
                  </a:lnTo>
                  <a:cubicBezTo>
                    <a:pt x="13260" y="14005"/>
                    <a:pt x="13301" y="13965"/>
                    <a:pt x="13349" y="13965"/>
                  </a:cubicBezTo>
                  <a:close/>
                  <a:moveTo>
                    <a:pt x="4487" y="1"/>
                  </a:moveTo>
                  <a:cubicBezTo>
                    <a:pt x="3961" y="1"/>
                    <a:pt x="3533" y="429"/>
                    <a:pt x="3533" y="955"/>
                  </a:cubicBezTo>
                  <a:cubicBezTo>
                    <a:pt x="3533" y="1397"/>
                    <a:pt x="3835" y="1770"/>
                    <a:pt x="4243" y="1877"/>
                  </a:cubicBezTo>
                  <a:lnTo>
                    <a:pt x="4243" y="2488"/>
                  </a:lnTo>
                  <a:cubicBezTo>
                    <a:pt x="4243" y="2733"/>
                    <a:pt x="4442" y="2932"/>
                    <a:pt x="4687" y="2932"/>
                  </a:cubicBezTo>
                  <a:lnTo>
                    <a:pt x="7220" y="2932"/>
                  </a:lnTo>
                  <a:lnTo>
                    <a:pt x="7220" y="3362"/>
                  </a:lnTo>
                  <a:cubicBezTo>
                    <a:pt x="6902" y="3483"/>
                    <a:pt x="6623" y="3694"/>
                    <a:pt x="6420" y="3969"/>
                  </a:cubicBezTo>
                  <a:lnTo>
                    <a:pt x="3331" y="3969"/>
                  </a:lnTo>
                  <a:lnTo>
                    <a:pt x="3331" y="3801"/>
                  </a:lnTo>
                  <a:cubicBezTo>
                    <a:pt x="3331" y="3595"/>
                    <a:pt x="3164" y="3428"/>
                    <a:pt x="2959" y="3428"/>
                  </a:cubicBezTo>
                  <a:lnTo>
                    <a:pt x="2090" y="3428"/>
                  </a:lnTo>
                  <a:cubicBezTo>
                    <a:pt x="1885" y="3428"/>
                    <a:pt x="1718" y="3595"/>
                    <a:pt x="1718" y="3801"/>
                  </a:cubicBezTo>
                  <a:lnTo>
                    <a:pt x="1718" y="4669"/>
                  </a:lnTo>
                  <a:cubicBezTo>
                    <a:pt x="1718" y="4875"/>
                    <a:pt x="1885" y="5041"/>
                    <a:pt x="2090" y="5041"/>
                  </a:cubicBezTo>
                  <a:lnTo>
                    <a:pt x="2959" y="5041"/>
                  </a:lnTo>
                  <a:cubicBezTo>
                    <a:pt x="3164" y="5041"/>
                    <a:pt x="3331" y="4875"/>
                    <a:pt x="3331" y="4669"/>
                  </a:cubicBezTo>
                  <a:lnTo>
                    <a:pt x="3331" y="4501"/>
                  </a:lnTo>
                  <a:lnTo>
                    <a:pt x="4948" y="4501"/>
                  </a:lnTo>
                  <a:cubicBezTo>
                    <a:pt x="4500" y="4785"/>
                    <a:pt x="4186" y="5262"/>
                    <a:pt x="4122" y="5813"/>
                  </a:cubicBezTo>
                  <a:lnTo>
                    <a:pt x="3066" y="5813"/>
                  </a:lnTo>
                  <a:cubicBezTo>
                    <a:pt x="2919" y="5813"/>
                    <a:pt x="2801" y="5932"/>
                    <a:pt x="2801" y="6079"/>
                  </a:cubicBezTo>
                  <a:cubicBezTo>
                    <a:pt x="2801" y="6226"/>
                    <a:pt x="2920" y="6345"/>
                    <a:pt x="3066" y="6345"/>
                  </a:cubicBezTo>
                  <a:lnTo>
                    <a:pt x="4140" y="6345"/>
                  </a:lnTo>
                  <a:cubicBezTo>
                    <a:pt x="4167" y="6496"/>
                    <a:pt x="4214" y="6643"/>
                    <a:pt x="4279" y="6782"/>
                  </a:cubicBezTo>
                  <a:cubicBezTo>
                    <a:pt x="3976" y="7000"/>
                    <a:pt x="3753" y="7303"/>
                    <a:pt x="3632" y="7650"/>
                  </a:cubicBezTo>
                  <a:lnTo>
                    <a:pt x="2790" y="7650"/>
                  </a:lnTo>
                  <a:lnTo>
                    <a:pt x="2790" y="7481"/>
                  </a:lnTo>
                  <a:cubicBezTo>
                    <a:pt x="2790" y="7276"/>
                    <a:pt x="2624" y="7109"/>
                    <a:pt x="2419" y="7109"/>
                  </a:cubicBezTo>
                  <a:lnTo>
                    <a:pt x="1550" y="7109"/>
                  </a:lnTo>
                  <a:cubicBezTo>
                    <a:pt x="1345" y="7109"/>
                    <a:pt x="1177" y="7276"/>
                    <a:pt x="1177" y="7481"/>
                  </a:cubicBezTo>
                  <a:lnTo>
                    <a:pt x="1177" y="8350"/>
                  </a:lnTo>
                  <a:cubicBezTo>
                    <a:pt x="1177" y="8555"/>
                    <a:pt x="1345" y="8723"/>
                    <a:pt x="1550" y="8723"/>
                  </a:cubicBezTo>
                  <a:lnTo>
                    <a:pt x="2419" y="8723"/>
                  </a:lnTo>
                  <a:cubicBezTo>
                    <a:pt x="2624" y="8723"/>
                    <a:pt x="2790" y="8555"/>
                    <a:pt x="2790" y="8350"/>
                  </a:cubicBezTo>
                  <a:lnTo>
                    <a:pt x="2790" y="8182"/>
                  </a:lnTo>
                  <a:lnTo>
                    <a:pt x="3534" y="8182"/>
                  </a:lnTo>
                  <a:cubicBezTo>
                    <a:pt x="3534" y="8201"/>
                    <a:pt x="3533" y="8222"/>
                    <a:pt x="3533" y="8241"/>
                  </a:cubicBezTo>
                  <a:cubicBezTo>
                    <a:pt x="3533" y="8778"/>
                    <a:pt x="3772" y="9282"/>
                    <a:pt x="4180" y="9622"/>
                  </a:cubicBezTo>
                  <a:cubicBezTo>
                    <a:pt x="4191" y="9647"/>
                    <a:pt x="4206" y="9669"/>
                    <a:pt x="4224" y="9689"/>
                  </a:cubicBezTo>
                  <a:cubicBezTo>
                    <a:pt x="4237" y="9793"/>
                    <a:pt x="4253" y="9895"/>
                    <a:pt x="4272" y="9997"/>
                  </a:cubicBezTo>
                  <a:lnTo>
                    <a:pt x="1872" y="9997"/>
                  </a:lnTo>
                  <a:cubicBezTo>
                    <a:pt x="1757" y="9600"/>
                    <a:pt x="1389" y="9309"/>
                    <a:pt x="955" y="9309"/>
                  </a:cubicBezTo>
                  <a:cubicBezTo>
                    <a:pt x="429" y="9309"/>
                    <a:pt x="1" y="9737"/>
                    <a:pt x="1" y="10263"/>
                  </a:cubicBezTo>
                  <a:cubicBezTo>
                    <a:pt x="1" y="10790"/>
                    <a:pt x="429" y="11218"/>
                    <a:pt x="955" y="11218"/>
                  </a:cubicBezTo>
                  <a:cubicBezTo>
                    <a:pt x="1389" y="11218"/>
                    <a:pt x="1757" y="10926"/>
                    <a:pt x="1872" y="10529"/>
                  </a:cubicBezTo>
                  <a:lnTo>
                    <a:pt x="4400" y="10529"/>
                  </a:lnTo>
                  <a:cubicBezTo>
                    <a:pt x="4421" y="10599"/>
                    <a:pt x="4444" y="10668"/>
                    <a:pt x="4467" y="10737"/>
                  </a:cubicBezTo>
                  <a:cubicBezTo>
                    <a:pt x="4216" y="11061"/>
                    <a:pt x="4066" y="11466"/>
                    <a:pt x="4066" y="11907"/>
                  </a:cubicBezTo>
                  <a:cubicBezTo>
                    <a:pt x="4066" y="12956"/>
                    <a:pt x="4917" y="13810"/>
                    <a:pt x="5964" y="13816"/>
                  </a:cubicBezTo>
                  <a:cubicBezTo>
                    <a:pt x="6040" y="13871"/>
                    <a:pt x="6117" y="13924"/>
                    <a:pt x="6195" y="13976"/>
                  </a:cubicBezTo>
                  <a:cubicBezTo>
                    <a:pt x="6533" y="14194"/>
                    <a:pt x="6891" y="14377"/>
                    <a:pt x="7264" y="14523"/>
                  </a:cubicBezTo>
                  <a:lnTo>
                    <a:pt x="7264" y="17708"/>
                  </a:lnTo>
                  <a:cubicBezTo>
                    <a:pt x="7264" y="17952"/>
                    <a:pt x="7463" y="18150"/>
                    <a:pt x="7708" y="18150"/>
                  </a:cubicBezTo>
                  <a:lnTo>
                    <a:pt x="9765" y="18150"/>
                  </a:lnTo>
                  <a:cubicBezTo>
                    <a:pt x="9913" y="18150"/>
                    <a:pt x="10031" y="18031"/>
                    <a:pt x="10031" y="17884"/>
                  </a:cubicBezTo>
                  <a:cubicBezTo>
                    <a:pt x="10031" y="17738"/>
                    <a:pt x="9912" y="17618"/>
                    <a:pt x="9765" y="17618"/>
                  </a:cubicBezTo>
                  <a:lnTo>
                    <a:pt x="7796" y="17618"/>
                  </a:lnTo>
                  <a:lnTo>
                    <a:pt x="7796" y="14701"/>
                  </a:lnTo>
                  <a:cubicBezTo>
                    <a:pt x="8130" y="14796"/>
                    <a:pt x="8472" y="14862"/>
                    <a:pt x="8819" y="14897"/>
                  </a:cubicBezTo>
                  <a:lnTo>
                    <a:pt x="8819" y="15461"/>
                  </a:lnTo>
                  <a:cubicBezTo>
                    <a:pt x="8819" y="16195"/>
                    <a:pt x="9417" y="16793"/>
                    <a:pt x="10151" y="16793"/>
                  </a:cubicBezTo>
                  <a:lnTo>
                    <a:pt x="12195" y="16793"/>
                  </a:lnTo>
                  <a:lnTo>
                    <a:pt x="12195" y="17618"/>
                  </a:lnTo>
                  <a:lnTo>
                    <a:pt x="11609" y="17618"/>
                  </a:lnTo>
                  <a:cubicBezTo>
                    <a:pt x="11462" y="17618"/>
                    <a:pt x="11343" y="17738"/>
                    <a:pt x="11343" y="17884"/>
                  </a:cubicBezTo>
                  <a:cubicBezTo>
                    <a:pt x="11343" y="18031"/>
                    <a:pt x="11462" y="18150"/>
                    <a:pt x="11609" y="18150"/>
                  </a:cubicBezTo>
                  <a:lnTo>
                    <a:pt x="12285" y="18150"/>
                  </a:lnTo>
                  <a:cubicBezTo>
                    <a:pt x="12529" y="18150"/>
                    <a:pt x="12727" y="17951"/>
                    <a:pt x="12727" y="17708"/>
                  </a:cubicBezTo>
                  <a:lnTo>
                    <a:pt x="12727" y="16793"/>
                  </a:lnTo>
                  <a:lnTo>
                    <a:pt x="14017" y="16793"/>
                  </a:lnTo>
                  <a:cubicBezTo>
                    <a:pt x="14745" y="16793"/>
                    <a:pt x="15338" y="16195"/>
                    <a:pt x="15338" y="15461"/>
                  </a:cubicBezTo>
                  <a:lnTo>
                    <a:pt x="15338" y="13068"/>
                  </a:lnTo>
                  <a:lnTo>
                    <a:pt x="15948" y="13068"/>
                  </a:lnTo>
                  <a:cubicBezTo>
                    <a:pt x="16232" y="13068"/>
                    <a:pt x="16462" y="12954"/>
                    <a:pt x="16579" y="12754"/>
                  </a:cubicBezTo>
                  <a:cubicBezTo>
                    <a:pt x="16696" y="12555"/>
                    <a:pt x="16682" y="12298"/>
                    <a:pt x="16543" y="12050"/>
                  </a:cubicBezTo>
                  <a:lnTo>
                    <a:pt x="15338" y="9916"/>
                  </a:lnTo>
                  <a:lnTo>
                    <a:pt x="15338" y="8661"/>
                  </a:lnTo>
                  <a:cubicBezTo>
                    <a:pt x="15338" y="8651"/>
                    <a:pt x="15338" y="8642"/>
                    <a:pt x="15337" y="8632"/>
                  </a:cubicBezTo>
                  <a:cubicBezTo>
                    <a:pt x="15276" y="7614"/>
                    <a:pt x="14950" y="6624"/>
                    <a:pt x="14395" y="5770"/>
                  </a:cubicBezTo>
                  <a:cubicBezTo>
                    <a:pt x="13886" y="4986"/>
                    <a:pt x="13190" y="4326"/>
                    <a:pt x="12382" y="3859"/>
                  </a:cubicBezTo>
                  <a:cubicBezTo>
                    <a:pt x="12308" y="3816"/>
                    <a:pt x="12223" y="3793"/>
                    <a:pt x="12138" y="3793"/>
                  </a:cubicBezTo>
                  <a:cubicBezTo>
                    <a:pt x="12008" y="3793"/>
                    <a:pt x="11885" y="3844"/>
                    <a:pt x="11793" y="3936"/>
                  </a:cubicBezTo>
                  <a:lnTo>
                    <a:pt x="11666" y="4062"/>
                  </a:lnTo>
                  <a:cubicBezTo>
                    <a:pt x="11566" y="4019"/>
                    <a:pt x="11463" y="3979"/>
                    <a:pt x="11361" y="3942"/>
                  </a:cubicBezTo>
                  <a:cubicBezTo>
                    <a:pt x="11093" y="3253"/>
                    <a:pt x="10437" y="2799"/>
                    <a:pt x="9685" y="2799"/>
                  </a:cubicBezTo>
                  <a:cubicBezTo>
                    <a:pt x="9201" y="2799"/>
                    <a:pt x="8748" y="2990"/>
                    <a:pt x="8411" y="3329"/>
                  </a:cubicBezTo>
                  <a:cubicBezTo>
                    <a:pt x="8235" y="3273"/>
                    <a:pt x="8051" y="3244"/>
                    <a:pt x="7864" y="3244"/>
                  </a:cubicBezTo>
                  <a:cubicBezTo>
                    <a:pt x="7827" y="3244"/>
                    <a:pt x="7789" y="3245"/>
                    <a:pt x="7752" y="3247"/>
                  </a:cubicBezTo>
                  <a:lnTo>
                    <a:pt x="7752" y="2843"/>
                  </a:lnTo>
                  <a:cubicBezTo>
                    <a:pt x="7752" y="2598"/>
                    <a:pt x="7554" y="2400"/>
                    <a:pt x="7309" y="2400"/>
                  </a:cubicBezTo>
                  <a:lnTo>
                    <a:pt x="4775" y="2400"/>
                  </a:lnTo>
                  <a:lnTo>
                    <a:pt x="4775" y="1865"/>
                  </a:lnTo>
                  <a:cubicBezTo>
                    <a:pt x="5161" y="1743"/>
                    <a:pt x="5441" y="1382"/>
                    <a:pt x="5441" y="955"/>
                  </a:cubicBezTo>
                  <a:cubicBezTo>
                    <a:pt x="5441" y="429"/>
                    <a:pt x="5013" y="1"/>
                    <a:pt x="44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39"/>
            <p:cNvSpPr/>
            <p:nvPr/>
          </p:nvSpPr>
          <p:spPr>
            <a:xfrm>
              <a:off x="2083584" y="3504447"/>
              <a:ext cx="70381" cy="70348"/>
            </a:xfrm>
            <a:custGeom>
              <a:avLst/>
              <a:gdLst/>
              <a:ahLst/>
              <a:cxnLst/>
              <a:rect l="l" t="t" r="r" b="b"/>
              <a:pathLst>
                <a:path w="2122" h="2121" extrusionOk="0">
                  <a:moveTo>
                    <a:pt x="1060" y="532"/>
                  </a:moveTo>
                  <a:cubicBezTo>
                    <a:pt x="1352" y="532"/>
                    <a:pt x="1589" y="769"/>
                    <a:pt x="1589" y="1061"/>
                  </a:cubicBezTo>
                  <a:cubicBezTo>
                    <a:pt x="1589" y="1352"/>
                    <a:pt x="1352" y="1588"/>
                    <a:pt x="1060" y="1588"/>
                  </a:cubicBezTo>
                  <a:cubicBezTo>
                    <a:pt x="770" y="1588"/>
                    <a:pt x="533" y="1352"/>
                    <a:pt x="533" y="1061"/>
                  </a:cubicBezTo>
                  <a:cubicBezTo>
                    <a:pt x="533" y="769"/>
                    <a:pt x="770" y="532"/>
                    <a:pt x="1060" y="532"/>
                  </a:cubicBezTo>
                  <a:close/>
                  <a:moveTo>
                    <a:pt x="1060" y="0"/>
                  </a:moveTo>
                  <a:cubicBezTo>
                    <a:pt x="476" y="0"/>
                    <a:pt x="1" y="475"/>
                    <a:pt x="1" y="1061"/>
                  </a:cubicBezTo>
                  <a:cubicBezTo>
                    <a:pt x="1" y="1645"/>
                    <a:pt x="476" y="2120"/>
                    <a:pt x="1060" y="2120"/>
                  </a:cubicBezTo>
                  <a:cubicBezTo>
                    <a:pt x="1646" y="2120"/>
                    <a:pt x="2121" y="1645"/>
                    <a:pt x="2121" y="1061"/>
                  </a:cubicBezTo>
                  <a:cubicBezTo>
                    <a:pt x="2121" y="475"/>
                    <a:pt x="1646" y="0"/>
                    <a:pt x="10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39"/>
            <p:cNvSpPr/>
            <p:nvPr/>
          </p:nvSpPr>
          <p:spPr>
            <a:xfrm>
              <a:off x="1888890" y="3314662"/>
              <a:ext cx="83449" cy="63350"/>
            </a:xfrm>
            <a:custGeom>
              <a:avLst/>
              <a:gdLst/>
              <a:ahLst/>
              <a:cxnLst/>
              <a:rect l="l" t="t" r="r" b="b"/>
              <a:pathLst>
                <a:path w="2516" h="1910" extrusionOk="0">
                  <a:moveTo>
                    <a:pt x="955" y="532"/>
                  </a:moveTo>
                  <a:cubicBezTo>
                    <a:pt x="1189" y="532"/>
                    <a:pt x="1378" y="722"/>
                    <a:pt x="1378" y="955"/>
                  </a:cubicBezTo>
                  <a:cubicBezTo>
                    <a:pt x="1378" y="1188"/>
                    <a:pt x="1189" y="1378"/>
                    <a:pt x="955" y="1378"/>
                  </a:cubicBezTo>
                  <a:cubicBezTo>
                    <a:pt x="722" y="1378"/>
                    <a:pt x="533" y="1188"/>
                    <a:pt x="533" y="955"/>
                  </a:cubicBezTo>
                  <a:cubicBezTo>
                    <a:pt x="533" y="722"/>
                    <a:pt x="722" y="532"/>
                    <a:pt x="955" y="532"/>
                  </a:cubicBezTo>
                  <a:close/>
                  <a:moveTo>
                    <a:pt x="955" y="0"/>
                  </a:moveTo>
                  <a:cubicBezTo>
                    <a:pt x="429" y="0"/>
                    <a:pt x="1" y="428"/>
                    <a:pt x="1" y="955"/>
                  </a:cubicBezTo>
                  <a:cubicBezTo>
                    <a:pt x="1" y="1482"/>
                    <a:pt x="429" y="1910"/>
                    <a:pt x="955" y="1910"/>
                  </a:cubicBezTo>
                  <a:cubicBezTo>
                    <a:pt x="1389" y="1910"/>
                    <a:pt x="1757" y="1618"/>
                    <a:pt x="1872" y="1221"/>
                  </a:cubicBezTo>
                  <a:lnTo>
                    <a:pt x="2249" y="1221"/>
                  </a:lnTo>
                  <a:cubicBezTo>
                    <a:pt x="2395" y="1221"/>
                    <a:pt x="2514" y="1102"/>
                    <a:pt x="2514" y="955"/>
                  </a:cubicBezTo>
                  <a:cubicBezTo>
                    <a:pt x="2515" y="808"/>
                    <a:pt x="2396" y="689"/>
                    <a:pt x="2249" y="689"/>
                  </a:cubicBezTo>
                  <a:lnTo>
                    <a:pt x="1872" y="689"/>
                  </a:lnTo>
                  <a:cubicBezTo>
                    <a:pt x="1757" y="292"/>
                    <a:pt x="1389" y="0"/>
                    <a:pt x="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39"/>
            <p:cNvSpPr/>
            <p:nvPr/>
          </p:nvSpPr>
          <p:spPr>
            <a:xfrm>
              <a:off x="2293368" y="3432705"/>
              <a:ext cx="100896" cy="53035"/>
            </a:xfrm>
            <a:custGeom>
              <a:avLst/>
              <a:gdLst/>
              <a:ahLst/>
              <a:cxnLst/>
              <a:rect l="l" t="t" r="r" b="b"/>
              <a:pathLst>
                <a:path w="3042" h="1599" extrusionOk="0">
                  <a:moveTo>
                    <a:pt x="2511" y="532"/>
                  </a:moveTo>
                  <a:lnTo>
                    <a:pt x="2511" y="1067"/>
                  </a:lnTo>
                  <a:lnTo>
                    <a:pt x="531" y="1067"/>
                  </a:lnTo>
                  <a:lnTo>
                    <a:pt x="531" y="532"/>
                  </a:lnTo>
                  <a:close/>
                  <a:moveTo>
                    <a:pt x="443" y="1"/>
                  </a:moveTo>
                  <a:cubicBezTo>
                    <a:pt x="199" y="1"/>
                    <a:pt x="1" y="199"/>
                    <a:pt x="1" y="443"/>
                  </a:cubicBezTo>
                  <a:lnTo>
                    <a:pt x="1" y="1155"/>
                  </a:lnTo>
                  <a:cubicBezTo>
                    <a:pt x="1" y="1399"/>
                    <a:pt x="199" y="1598"/>
                    <a:pt x="443" y="1598"/>
                  </a:cubicBezTo>
                  <a:lnTo>
                    <a:pt x="2599" y="1598"/>
                  </a:lnTo>
                  <a:cubicBezTo>
                    <a:pt x="2844" y="1598"/>
                    <a:pt x="3042" y="1399"/>
                    <a:pt x="3042" y="1155"/>
                  </a:cubicBezTo>
                  <a:lnTo>
                    <a:pt x="3042" y="443"/>
                  </a:lnTo>
                  <a:cubicBezTo>
                    <a:pt x="3042" y="199"/>
                    <a:pt x="2844" y="1"/>
                    <a:pt x="2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1" name="Google Shape;1371;p39"/>
          <p:cNvGrpSpPr/>
          <p:nvPr/>
        </p:nvGrpSpPr>
        <p:grpSpPr>
          <a:xfrm>
            <a:off x="8219800" y="2094550"/>
            <a:ext cx="76825" cy="76800"/>
            <a:chOff x="3104875" y="1099400"/>
            <a:chExt cx="76825" cy="76800"/>
          </a:xfrm>
        </p:grpSpPr>
        <p:sp>
          <p:nvSpPr>
            <p:cNvPr id="1372" name="Google Shape;1372;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39"/>
          <p:cNvGrpSpPr/>
          <p:nvPr/>
        </p:nvGrpSpPr>
        <p:grpSpPr>
          <a:xfrm rot="1891135">
            <a:off x="2771537" y="4334818"/>
            <a:ext cx="76828" cy="76803"/>
            <a:chOff x="3104875" y="1099400"/>
            <a:chExt cx="76825" cy="76800"/>
          </a:xfrm>
        </p:grpSpPr>
        <p:sp>
          <p:nvSpPr>
            <p:cNvPr id="1375" name="Google Shape;1375;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39"/>
          <p:cNvGrpSpPr/>
          <p:nvPr/>
        </p:nvGrpSpPr>
        <p:grpSpPr>
          <a:xfrm>
            <a:off x="3152500" y="1391963"/>
            <a:ext cx="76825" cy="76800"/>
            <a:chOff x="3104875" y="1099400"/>
            <a:chExt cx="76825" cy="76800"/>
          </a:xfrm>
        </p:grpSpPr>
        <p:sp>
          <p:nvSpPr>
            <p:cNvPr id="1378" name="Google Shape;1378;p39"/>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39"/>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0" name="Google Shape;1380;p39"/>
          <p:cNvPicPr preferRelativeResize="0"/>
          <p:nvPr/>
        </p:nvPicPr>
        <p:blipFill rotWithShape="1">
          <a:blip r:embed="rId3">
            <a:alphaModFix/>
          </a:blip>
          <a:srcRect l="22009" r="18455"/>
          <a:stretch/>
        </p:blipFill>
        <p:spPr>
          <a:xfrm rot="1203247">
            <a:off x="7912229" y="3946308"/>
            <a:ext cx="903665" cy="85381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26"/>
                                        </p:tgtEl>
                                        <p:attrNameLst>
                                          <p:attrName>style.visibility</p:attrName>
                                        </p:attrNameLst>
                                      </p:cBhvr>
                                      <p:to>
                                        <p:strVal val="visible"/>
                                      </p:to>
                                    </p:set>
                                    <p:anim calcmode="lin" valueType="num">
                                      <p:cBhvr additive="base">
                                        <p:cTn id="7" dur="500" fill="hold"/>
                                        <p:tgtEl>
                                          <p:spTgt spid="1326"/>
                                        </p:tgtEl>
                                        <p:attrNameLst>
                                          <p:attrName>ppt_x</p:attrName>
                                        </p:attrNameLst>
                                      </p:cBhvr>
                                      <p:tavLst>
                                        <p:tav tm="0">
                                          <p:val>
                                            <p:strVal val="#ppt_x"/>
                                          </p:val>
                                        </p:tav>
                                        <p:tav tm="100000">
                                          <p:val>
                                            <p:strVal val="#ppt_x"/>
                                          </p:val>
                                        </p:tav>
                                      </p:tavLst>
                                    </p:anim>
                                    <p:anim calcmode="lin" valueType="num">
                                      <p:cBhvr additive="base">
                                        <p:cTn id="8" dur="500" fill="hold"/>
                                        <p:tgtEl>
                                          <p:spTgt spid="13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323"/>
                                        </p:tgtEl>
                                        <p:attrNameLst>
                                          <p:attrName>style.visibility</p:attrName>
                                        </p:attrNameLst>
                                      </p:cBhvr>
                                      <p:to>
                                        <p:strVal val="visible"/>
                                      </p:to>
                                    </p:set>
                                    <p:animEffect transition="in" filter="fade">
                                      <p:cBhvr>
                                        <p:cTn id="13" dur="500"/>
                                        <p:tgtEl>
                                          <p:spTgt spid="13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30">
                                            <p:txEl>
                                              <p:pRg st="0" end="0"/>
                                            </p:txEl>
                                          </p:spTgt>
                                        </p:tgtEl>
                                        <p:attrNameLst>
                                          <p:attrName>style.visibility</p:attrName>
                                        </p:attrNameLst>
                                      </p:cBhvr>
                                      <p:to>
                                        <p:strVal val="visible"/>
                                      </p:to>
                                    </p:set>
                                    <p:animEffect transition="in" filter="fade">
                                      <p:cBhvr>
                                        <p:cTn id="16" dur="500"/>
                                        <p:tgtEl>
                                          <p:spTgt spid="1330">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333"/>
                                        </p:tgtEl>
                                        <p:attrNameLst>
                                          <p:attrName>style.visibility</p:attrName>
                                        </p:attrNameLst>
                                      </p:cBhvr>
                                      <p:to>
                                        <p:strVal val="visible"/>
                                      </p:to>
                                    </p:set>
                                    <p:animEffect transition="in" filter="fade">
                                      <p:cBhvr>
                                        <p:cTn id="19" dur="500"/>
                                        <p:tgtEl>
                                          <p:spTgt spid="1333"/>
                                        </p:tgtEl>
                                      </p:cBhvr>
                                    </p:animEffect>
                                  </p:childTnLst>
                                </p:cTn>
                              </p:par>
                              <p:par>
                                <p:cTn id="20" presetID="10" presetClass="entr" presetSubtype="0" fill="hold" nodeType="withEffect">
                                  <p:stCondLst>
                                    <p:cond delay="0"/>
                                  </p:stCondLst>
                                  <p:childTnLst>
                                    <p:set>
                                      <p:cBhvr>
                                        <p:cTn id="21" dur="1" fill="hold">
                                          <p:stCondLst>
                                            <p:cond delay="0"/>
                                          </p:stCondLst>
                                        </p:cTn>
                                        <p:tgtEl>
                                          <p:spTgt spid="1377"/>
                                        </p:tgtEl>
                                        <p:attrNameLst>
                                          <p:attrName>style.visibility</p:attrName>
                                        </p:attrNameLst>
                                      </p:cBhvr>
                                      <p:to>
                                        <p:strVal val="visible"/>
                                      </p:to>
                                    </p:set>
                                    <p:animEffect transition="in" filter="fade">
                                      <p:cBhvr>
                                        <p:cTn id="22" dur="500"/>
                                        <p:tgtEl>
                                          <p:spTgt spid="137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27">
                                            <p:txEl>
                                              <p:pRg st="0" end="0"/>
                                            </p:txEl>
                                          </p:spTgt>
                                        </p:tgtEl>
                                        <p:attrNameLst>
                                          <p:attrName>style.visibility</p:attrName>
                                        </p:attrNameLst>
                                      </p:cBhvr>
                                      <p:to>
                                        <p:strVal val="visible"/>
                                      </p:to>
                                    </p:set>
                                    <p:animEffect transition="in" filter="fade">
                                      <p:cBhvr>
                                        <p:cTn id="27" dur="500"/>
                                        <p:tgtEl>
                                          <p:spTgt spid="132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24"/>
                                        </p:tgtEl>
                                        <p:attrNameLst>
                                          <p:attrName>style.visibility</p:attrName>
                                        </p:attrNameLst>
                                      </p:cBhvr>
                                      <p:to>
                                        <p:strVal val="visible"/>
                                      </p:to>
                                    </p:set>
                                    <p:animEffect transition="in" filter="fade">
                                      <p:cBhvr>
                                        <p:cTn id="32" dur="500"/>
                                        <p:tgtEl>
                                          <p:spTgt spid="1324"/>
                                        </p:tgtEl>
                                      </p:cBhvr>
                                    </p:animEffect>
                                  </p:childTnLst>
                                </p:cTn>
                              </p:par>
                              <p:par>
                                <p:cTn id="33" presetID="10" presetClass="entr" presetSubtype="0" fill="hold" nodeType="withEffect">
                                  <p:stCondLst>
                                    <p:cond delay="0"/>
                                  </p:stCondLst>
                                  <p:childTnLst>
                                    <p:set>
                                      <p:cBhvr>
                                        <p:cTn id="34" dur="1" fill="hold">
                                          <p:stCondLst>
                                            <p:cond delay="0"/>
                                          </p:stCondLst>
                                        </p:cTn>
                                        <p:tgtEl>
                                          <p:spTgt spid="1349"/>
                                        </p:tgtEl>
                                        <p:attrNameLst>
                                          <p:attrName>style.visibility</p:attrName>
                                        </p:attrNameLst>
                                      </p:cBhvr>
                                      <p:to>
                                        <p:strVal val="visible"/>
                                      </p:to>
                                    </p:set>
                                    <p:animEffect transition="in" filter="fade">
                                      <p:cBhvr>
                                        <p:cTn id="35" dur="500"/>
                                        <p:tgtEl>
                                          <p:spTgt spid="134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31">
                                            <p:txEl>
                                              <p:pRg st="0" end="0"/>
                                            </p:txEl>
                                          </p:spTgt>
                                        </p:tgtEl>
                                        <p:attrNameLst>
                                          <p:attrName>style.visibility</p:attrName>
                                        </p:attrNameLst>
                                      </p:cBhvr>
                                      <p:to>
                                        <p:strVal val="visible"/>
                                      </p:to>
                                    </p:set>
                                    <p:animEffect transition="in" filter="fade">
                                      <p:cBhvr>
                                        <p:cTn id="40" dur="500"/>
                                        <p:tgtEl>
                                          <p:spTgt spid="1331">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328">
                                            <p:txEl>
                                              <p:pRg st="0" end="0"/>
                                            </p:txEl>
                                          </p:spTgt>
                                        </p:tgtEl>
                                        <p:attrNameLst>
                                          <p:attrName>style.visibility</p:attrName>
                                        </p:attrNameLst>
                                      </p:cBhvr>
                                      <p:to>
                                        <p:strVal val="visible"/>
                                      </p:to>
                                    </p:set>
                                    <p:animEffect transition="in" filter="fade">
                                      <p:cBhvr>
                                        <p:cTn id="45" dur="500"/>
                                        <p:tgtEl>
                                          <p:spTgt spid="1328">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25"/>
                                        </p:tgtEl>
                                        <p:attrNameLst>
                                          <p:attrName>style.visibility</p:attrName>
                                        </p:attrNameLst>
                                      </p:cBhvr>
                                      <p:to>
                                        <p:strVal val="visible"/>
                                      </p:to>
                                    </p:set>
                                    <p:animEffect transition="in" filter="fade">
                                      <p:cBhvr>
                                        <p:cTn id="50" dur="500"/>
                                        <p:tgtEl>
                                          <p:spTgt spid="1325"/>
                                        </p:tgtEl>
                                      </p:cBhvr>
                                    </p:animEffect>
                                  </p:childTnLst>
                                </p:cTn>
                              </p:par>
                              <p:par>
                                <p:cTn id="51" presetID="10" presetClass="entr" presetSubtype="0" fill="hold" nodeType="withEffect">
                                  <p:stCondLst>
                                    <p:cond delay="0"/>
                                  </p:stCondLst>
                                  <p:childTnLst>
                                    <p:set>
                                      <p:cBhvr>
                                        <p:cTn id="52" dur="1" fill="hold">
                                          <p:stCondLst>
                                            <p:cond delay="0"/>
                                          </p:stCondLst>
                                        </p:cTn>
                                        <p:tgtEl>
                                          <p:spTgt spid="1363"/>
                                        </p:tgtEl>
                                        <p:attrNameLst>
                                          <p:attrName>style.visibility</p:attrName>
                                        </p:attrNameLst>
                                      </p:cBhvr>
                                      <p:to>
                                        <p:strVal val="visible"/>
                                      </p:to>
                                    </p:set>
                                    <p:animEffect transition="in" filter="fade">
                                      <p:cBhvr>
                                        <p:cTn id="53" dur="500"/>
                                        <p:tgtEl>
                                          <p:spTgt spid="1363"/>
                                        </p:tgtEl>
                                      </p:cBhvr>
                                    </p:animEffect>
                                  </p:childTnLst>
                                </p:cTn>
                              </p:par>
                              <p:par>
                                <p:cTn id="54" presetID="10" presetClass="entr" presetSubtype="0" fill="hold" nodeType="withEffect">
                                  <p:stCondLst>
                                    <p:cond delay="0"/>
                                  </p:stCondLst>
                                  <p:childTnLst>
                                    <p:set>
                                      <p:cBhvr>
                                        <p:cTn id="55" dur="1" fill="hold">
                                          <p:stCondLst>
                                            <p:cond delay="0"/>
                                          </p:stCondLst>
                                        </p:cTn>
                                        <p:tgtEl>
                                          <p:spTgt spid="1371"/>
                                        </p:tgtEl>
                                        <p:attrNameLst>
                                          <p:attrName>style.visibility</p:attrName>
                                        </p:attrNameLst>
                                      </p:cBhvr>
                                      <p:to>
                                        <p:strVal val="visible"/>
                                      </p:to>
                                    </p:set>
                                    <p:animEffect transition="in" filter="fade">
                                      <p:cBhvr>
                                        <p:cTn id="56" dur="500"/>
                                        <p:tgtEl>
                                          <p:spTgt spid="137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1332">
                                            <p:txEl>
                                              <p:pRg st="0" end="0"/>
                                            </p:txEl>
                                          </p:spTgt>
                                        </p:tgtEl>
                                        <p:attrNameLst>
                                          <p:attrName>style.visibility</p:attrName>
                                        </p:attrNameLst>
                                      </p:cBhvr>
                                      <p:to>
                                        <p:strVal val="visible"/>
                                      </p:to>
                                    </p:set>
                                    <p:animEffect transition="in" filter="fade">
                                      <p:cBhvr>
                                        <p:cTn id="61" dur="500"/>
                                        <p:tgtEl>
                                          <p:spTgt spid="1332">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1329">
                                            <p:txEl>
                                              <p:pRg st="0" end="0"/>
                                            </p:txEl>
                                          </p:spTgt>
                                        </p:tgtEl>
                                        <p:attrNameLst>
                                          <p:attrName>style.visibility</p:attrName>
                                        </p:attrNameLst>
                                      </p:cBhvr>
                                      <p:to>
                                        <p:strVal val="visible"/>
                                      </p:to>
                                    </p:set>
                                    <p:animEffect transition="in" filter="fade">
                                      <p:cBhvr>
                                        <p:cTn id="66" dur="500"/>
                                        <p:tgtEl>
                                          <p:spTgt spid="13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3" grpId="0" animBg="1"/>
      <p:bldP spid="1324" grpId="0" animBg="1"/>
      <p:bldP spid="1325" grpId="0" animBg="1"/>
      <p:bldP spid="1326" grpId="0"/>
      <p:bldP spid="1327" grpId="0" build="p"/>
      <p:bldP spid="1329" grpId="0" build="p"/>
      <p:bldP spid="1330" grpId="0" build="p"/>
      <p:bldP spid="1331" grpId="0" build="p"/>
      <p:bldP spid="1332"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9" name="TextBox 8">
            <a:extLst>
              <a:ext uri="{FF2B5EF4-FFF2-40B4-BE49-F238E27FC236}">
                <a16:creationId xmlns:a16="http://schemas.microsoft.com/office/drawing/2014/main" id="{A0CB6AA2-724C-255E-1BDD-64FAD5CE2386}"/>
              </a:ext>
            </a:extLst>
          </p:cNvPr>
          <p:cNvSpPr txBox="1"/>
          <p:nvPr/>
        </p:nvSpPr>
        <p:spPr>
          <a:xfrm>
            <a:off x="0" y="386678"/>
            <a:ext cx="9143999" cy="55399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000" b="0" i="0" u="none" strike="noStrike" kern="1200" cap="all" spc="0" normalizeH="0" baseline="0" noProof="0" dirty="0">
                <a:ln>
                  <a:noFill/>
                </a:ln>
                <a:solidFill>
                  <a:prstClr val="white"/>
                </a:solidFill>
                <a:effectLst/>
                <a:uLnTx/>
                <a:uFillTx/>
                <a:latin typeface="Franklin Gothic Demi" panose="020B0502020104020203"/>
                <a:ea typeface="+mj-ea"/>
                <a:cs typeface="Arial"/>
                <a:sym typeface="Arial"/>
              </a:rPr>
              <a:t>Who are the end users?</a:t>
            </a:r>
            <a:endParaRPr kumimoji="0" lang="en-IN" sz="3000" b="0" i="0" u="none" strike="noStrike" kern="0" cap="none" spc="0" normalizeH="0" baseline="0" noProof="0" dirty="0">
              <a:ln>
                <a:noFill/>
              </a:ln>
              <a:solidFill>
                <a:srgbClr val="000000"/>
              </a:solidFill>
              <a:effectLst/>
              <a:uLnTx/>
              <a:uFillTx/>
              <a:latin typeface="Arial"/>
              <a:cs typeface="Arial"/>
              <a:sym typeface="Arial"/>
            </a:endParaRPr>
          </a:p>
        </p:txBody>
      </p:sp>
      <p:pic>
        <p:nvPicPr>
          <p:cNvPr id="11" name="Graphic 7" descr="Office worker">
            <a:extLst>
              <a:ext uri="{FF2B5EF4-FFF2-40B4-BE49-F238E27FC236}">
                <a16:creationId xmlns:a16="http://schemas.microsoft.com/office/drawing/2014/main" id="{15042FEE-982D-8591-CB71-B46634D9B9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4006" y="1654225"/>
            <a:ext cx="914400" cy="914400"/>
          </a:xfrm>
          <a:prstGeom prst="rect">
            <a:avLst/>
          </a:prstGeom>
        </p:spPr>
      </p:pic>
      <p:pic>
        <p:nvPicPr>
          <p:cNvPr id="13" name="Graphic 10" descr="User">
            <a:extLst>
              <a:ext uri="{FF2B5EF4-FFF2-40B4-BE49-F238E27FC236}">
                <a16:creationId xmlns:a16="http://schemas.microsoft.com/office/drawing/2014/main" id="{3B3D6861-1CD8-C30B-A7E9-44AB8E6D4E5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88394" y="1657350"/>
            <a:ext cx="914400" cy="914400"/>
          </a:xfrm>
          <a:prstGeom prst="rect">
            <a:avLst/>
          </a:prstGeom>
        </p:spPr>
      </p:pic>
      <p:pic>
        <p:nvPicPr>
          <p:cNvPr id="15" name="Graphic 14" descr="Users">
            <a:extLst>
              <a:ext uri="{FF2B5EF4-FFF2-40B4-BE49-F238E27FC236}">
                <a16:creationId xmlns:a16="http://schemas.microsoft.com/office/drawing/2014/main" id="{DE41D3CA-6D2F-6884-A3CE-C524EF2CFC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45282" y="1624367"/>
            <a:ext cx="983893" cy="983893"/>
          </a:xfrm>
          <a:prstGeom prst="rect">
            <a:avLst/>
          </a:prstGeom>
        </p:spPr>
      </p:pic>
      <p:sp>
        <p:nvSpPr>
          <p:cNvPr id="17" name="TextBox 16">
            <a:extLst>
              <a:ext uri="{FF2B5EF4-FFF2-40B4-BE49-F238E27FC236}">
                <a16:creationId xmlns:a16="http://schemas.microsoft.com/office/drawing/2014/main" id="{1C18814D-D811-444A-B136-82B499827A79}"/>
              </a:ext>
            </a:extLst>
          </p:cNvPr>
          <p:cNvSpPr txBox="1"/>
          <p:nvPr/>
        </p:nvSpPr>
        <p:spPr>
          <a:xfrm>
            <a:off x="598230" y="2568625"/>
            <a:ext cx="1885952" cy="523220"/>
          </a:xfrm>
          <a:prstGeom prst="rect">
            <a:avLst/>
          </a:prstGeom>
          <a:noFill/>
        </p:spPr>
        <p:txBody>
          <a:bodyPr wrap="square">
            <a:spAutoFit/>
          </a:bodyPr>
          <a:lstStyle/>
          <a:p>
            <a:pPr algn="ctr"/>
            <a:r>
              <a:rPr lang="en-IN" b="1" i="0" dirty="0">
                <a:solidFill>
                  <a:srgbClr val="D1D5DB"/>
                </a:solidFill>
                <a:effectLst/>
                <a:latin typeface="Söhne"/>
              </a:rPr>
              <a:t>Restaurant</a:t>
            </a:r>
            <a:r>
              <a:rPr lang="en-IN" b="0" i="0" dirty="0">
                <a:solidFill>
                  <a:srgbClr val="D1D5DB"/>
                </a:solidFill>
                <a:effectLst/>
                <a:latin typeface="Söhne"/>
              </a:rPr>
              <a:t> </a:t>
            </a:r>
          </a:p>
          <a:p>
            <a:pPr algn="ctr"/>
            <a:r>
              <a:rPr lang="en-IN" b="0" i="0" dirty="0">
                <a:solidFill>
                  <a:srgbClr val="D1D5DB"/>
                </a:solidFill>
                <a:effectLst/>
                <a:latin typeface="Söhne"/>
              </a:rPr>
              <a:t>owners and managers</a:t>
            </a:r>
            <a:endParaRPr lang="en-IN" dirty="0"/>
          </a:p>
        </p:txBody>
      </p:sp>
      <p:sp>
        <p:nvSpPr>
          <p:cNvPr id="19" name="TextBox 18">
            <a:extLst>
              <a:ext uri="{FF2B5EF4-FFF2-40B4-BE49-F238E27FC236}">
                <a16:creationId xmlns:a16="http://schemas.microsoft.com/office/drawing/2014/main" id="{2280CE43-BF6B-2933-3DB4-C58AF2C0C7AA}"/>
              </a:ext>
            </a:extLst>
          </p:cNvPr>
          <p:cNvSpPr txBox="1"/>
          <p:nvPr/>
        </p:nvSpPr>
        <p:spPr>
          <a:xfrm>
            <a:off x="3698720" y="2568625"/>
            <a:ext cx="1292327" cy="738664"/>
          </a:xfrm>
          <a:prstGeom prst="rect">
            <a:avLst/>
          </a:prstGeom>
          <a:noFill/>
        </p:spPr>
        <p:txBody>
          <a:bodyPr wrap="square">
            <a:spAutoFit/>
          </a:bodyPr>
          <a:lstStyle/>
          <a:p>
            <a:pPr algn="ctr"/>
            <a:r>
              <a:rPr lang="en-IN" b="1" i="0" dirty="0">
                <a:solidFill>
                  <a:srgbClr val="D1D5DB"/>
                </a:solidFill>
                <a:effectLst/>
                <a:latin typeface="Söhne"/>
              </a:rPr>
              <a:t>Food critics and </a:t>
            </a:r>
          </a:p>
          <a:p>
            <a:pPr algn="ctr"/>
            <a:r>
              <a:rPr lang="en-IN" b="1" i="0" dirty="0">
                <a:solidFill>
                  <a:srgbClr val="D1D5DB"/>
                </a:solidFill>
                <a:effectLst/>
                <a:latin typeface="Söhne"/>
              </a:rPr>
              <a:t>reviewers</a:t>
            </a:r>
            <a:endParaRPr lang="en-IN" b="1" dirty="0"/>
          </a:p>
        </p:txBody>
      </p:sp>
      <p:sp>
        <p:nvSpPr>
          <p:cNvPr id="21" name="TextBox 20">
            <a:extLst>
              <a:ext uri="{FF2B5EF4-FFF2-40B4-BE49-F238E27FC236}">
                <a16:creationId xmlns:a16="http://schemas.microsoft.com/office/drawing/2014/main" id="{A000F246-4BD3-6253-8D1A-CC70585F2A07}"/>
              </a:ext>
            </a:extLst>
          </p:cNvPr>
          <p:cNvSpPr txBox="1"/>
          <p:nvPr/>
        </p:nvSpPr>
        <p:spPr>
          <a:xfrm>
            <a:off x="6688394" y="2630180"/>
            <a:ext cx="914400" cy="307777"/>
          </a:xfrm>
          <a:prstGeom prst="rect">
            <a:avLst/>
          </a:prstGeom>
          <a:noFill/>
        </p:spPr>
        <p:txBody>
          <a:bodyPr wrap="square">
            <a:spAutoFit/>
          </a:bodyPr>
          <a:lstStyle/>
          <a:p>
            <a:r>
              <a:rPr lang="en-IN" b="1" i="0" dirty="0">
                <a:solidFill>
                  <a:srgbClr val="D1D5DB"/>
                </a:solidFill>
                <a:effectLst/>
                <a:latin typeface="Söhne"/>
              </a:rPr>
              <a:t>Customer </a:t>
            </a:r>
            <a:endParaRPr lang="en-IN" b="1" dirty="0"/>
          </a:p>
        </p:txBody>
      </p:sp>
      <p:sp>
        <p:nvSpPr>
          <p:cNvPr id="23" name="TextBox 22">
            <a:extLst>
              <a:ext uri="{FF2B5EF4-FFF2-40B4-BE49-F238E27FC236}">
                <a16:creationId xmlns:a16="http://schemas.microsoft.com/office/drawing/2014/main" id="{7E9E8109-8662-38EC-41F4-138EF77E21EC}"/>
              </a:ext>
            </a:extLst>
          </p:cNvPr>
          <p:cNvSpPr txBox="1"/>
          <p:nvPr/>
        </p:nvSpPr>
        <p:spPr>
          <a:xfrm>
            <a:off x="204863" y="3226188"/>
            <a:ext cx="2672686" cy="1434612"/>
          </a:xfrm>
          <a:prstGeom prst="rect">
            <a:avLst/>
          </a:prstGeom>
          <a:noFill/>
        </p:spPr>
        <p:txBody>
          <a:bodyPr wrap="square">
            <a:spAutoFit/>
          </a:bodyPr>
          <a:lstStyle/>
          <a:p>
            <a:pPr algn="just"/>
            <a:r>
              <a:rPr lang="en-US" b="0" i="0" dirty="0">
                <a:solidFill>
                  <a:srgbClr val="D1D5DB"/>
                </a:solidFill>
                <a:effectLst/>
                <a:latin typeface="Söhne"/>
              </a:rPr>
              <a:t>Restaurant managers benefit by improving service, menu, and ambiance based on customer feedback, enhancing customer satisfaction, and increasing revenue.</a:t>
            </a:r>
            <a:endParaRPr lang="en-IN" dirty="0"/>
          </a:p>
        </p:txBody>
      </p:sp>
      <p:sp>
        <p:nvSpPr>
          <p:cNvPr id="25" name="TextBox 24">
            <a:extLst>
              <a:ext uri="{FF2B5EF4-FFF2-40B4-BE49-F238E27FC236}">
                <a16:creationId xmlns:a16="http://schemas.microsoft.com/office/drawing/2014/main" id="{0CF238AA-C58E-6D74-9996-264505640426}"/>
              </a:ext>
            </a:extLst>
          </p:cNvPr>
          <p:cNvSpPr txBox="1"/>
          <p:nvPr/>
        </p:nvSpPr>
        <p:spPr>
          <a:xfrm>
            <a:off x="3067665" y="3316638"/>
            <a:ext cx="2743200" cy="1169551"/>
          </a:xfrm>
          <a:prstGeom prst="rect">
            <a:avLst/>
          </a:prstGeom>
          <a:noFill/>
        </p:spPr>
        <p:txBody>
          <a:bodyPr wrap="square">
            <a:spAutoFit/>
          </a:bodyPr>
          <a:lstStyle/>
          <a:p>
            <a:pPr algn="just"/>
            <a:r>
              <a:rPr lang="en-US" b="0" i="0" dirty="0">
                <a:solidFill>
                  <a:srgbClr val="D1D5DB"/>
                </a:solidFill>
                <a:effectLst/>
                <a:latin typeface="Söhne"/>
              </a:rPr>
              <a:t>Food critics benefit from data-driven insights, helping them make informed recommendations, critique restaurants accurately, and maintain credibility in reviews.</a:t>
            </a:r>
            <a:endParaRPr lang="en-IN" dirty="0"/>
          </a:p>
        </p:txBody>
      </p:sp>
      <p:sp>
        <p:nvSpPr>
          <p:cNvPr id="28" name="TextBox 27">
            <a:extLst>
              <a:ext uri="{FF2B5EF4-FFF2-40B4-BE49-F238E27FC236}">
                <a16:creationId xmlns:a16="http://schemas.microsoft.com/office/drawing/2014/main" id="{2D6DB85B-2B40-A32F-A56F-B77FB4E33FB4}"/>
              </a:ext>
            </a:extLst>
          </p:cNvPr>
          <p:cNvSpPr txBox="1"/>
          <p:nvPr/>
        </p:nvSpPr>
        <p:spPr>
          <a:xfrm>
            <a:off x="5810866" y="3316638"/>
            <a:ext cx="2927554" cy="1169551"/>
          </a:xfrm>
          <a:prstGeom prst="rect">
            <a:avLst/>
          </a:prstGeom>
          <a:noFill/>
        </p:spPr>
        <p:txBody>
          <a:bodyPr wrap="square">
            <a:spAutoFit/>
          </a:bodyPr>
          <a:lstStyle/>
          <a:p>
            <a:pPr algn="just"/>
            <a:r>
              <a:rPr lang="en-US" b="0" i="0" dirty="0">
                <a:solidFill>
                  <a:srgbClr val="D1D5DB"/>
                </a:solidFill>
                <a:effectLst/>
                <a:latin typeface="Söhne"/>
              </a:rPr>
              <a:t>Customers benefit by making informed dining choices, experiencing improved service, and enjoying better food quality based on sentiment analysis insights.</a:t>
            </a:r>
            <a:endParaRPr lang="en-IN" dirty="0"/>
          </a:p>
        </p:txBody>
      </p:sp>
    </p:spTree>
    <p:extLst>
      <p:ext uri="{BB962C8B-B14F-4D97-AF65-F5344CB8AC3E}">
        <p14:creationId xmlns:p14="http://schemas.microsoft.com/office/powerpoint/2010/main" val="33867540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7" name="TextBox 6">
            <a:extLst>
              <a:ext uri="{FF2B5EF4-FFF2-40B4-BE49-F238E27FC236}">
                <a16:creationId xmlns:a16="http://schemas.microsoft.com/office/drawing/2014/main" id="{3AB6EBE9-83E3-EA92-7852-83D0E55F4D75}"/>
              </a:ext>
            </a:extLst>
          </p:cNvPr>
          <p:cNvSpPr txBox="1"/>
          <p:nvPr/>
        </p:nvSpPr>
        <p:spPr>
          <a:xfrm>
            <a:off x="3549015" y="215920"/>
            <a:ext cx="2637933" cy="553998"/>
          </a:xfrm>
          <a:prstGeom prst="rect">
            <a:avLst/>
          </a:prstGeom>
          <a:noFill/>
        </p:spPr>
        <p:txBody>
          <a:bodyPr wrap="square">
            <a:spAutoFit/>
          </a:bodyPr>
          <a:lstStyle/>
          <a:p>
            <a:r>
              <a:rPr kumimoji="0" lang="en-US" sz="3000" b="0" i="0" u="none" strike="noStrike" kern="1200" cap="all" spc="0" normalizeH="0" baseline="0" noProof="0" dirty="0">
                <a:ln>
                  <a:noFill/>
                </a:ln>
                <a:solidFill>
                  <a:prstClr val="white"/>
                </a:solidFill>
                <a:effectLst/>
                <a:uLnTx/>
                <a:uFillTx/>
                <a:latin typeface="Franklin Gothic Demi" panose="020B0502020104020203"/>
                <a:ea typeface="+mj-ea"/>
                <a:cs typeface="+mj-cs"/>
              </a:rPr>
              <a:t>solution</a:t>
            </a:r>
            <a:endParaRPr lang="en-IN" sz="3000" dirty="0"/>
          </a:p>
        </p:txBody>
      </p:sp>
      <p:sp>
        <p:nvSpPr>
          <p:cNvPr id="4" name="TextBox 3">
            <a:extLst>
              <a:ext uri="{FF2B5EF4-FFF2-40B4-BE49-F238E27FC236}">
                <a16:creationId xmlns:a16="http://schemas.microsoft.com/office/drawing/2014/main" id="{6B9ED8B6-62E2-89A0-908A-F78C1A62D661}"/>
              </a:ext>
            </a:extLst>
          </p:cNvPr>
          <p:cNvSpPr txBox="1"/>
          <p:nvPr/>
        </p:nvSpPr>
        <p:spPr>
          <a:xfrm>
            <a:off x="252566" y="1552945"/>
            <a:ext cx="4267815" cy="2554545"/>
          </a:xfrm>
          <a:prstGeom prst="rect">
            <a:avLst/>
          </a:prstGeom>
          <a:noFill/>
        </p:spPr>
        <p:txBody>
          <a:bodyPr wrap="square">
            <a:spAutoFit/>
          </a:bodyPr>
          <a:lstStyle/>
          <a:p>
            <a:pPr algn="just"/>
            <a:r>
              <a:rPr lang="en-US" sz="1600" b="0" i="0" dirty="0">
                <a:solidFill>
                  <a:srgbClr val="D1D5DB"/>
                </a:solidFill>
                <a:effectLst/>
                <a:latin typeface="Söhne"/>
              </a:rPr>
              <a:t>Natural Language Processing (NLP), the analysis of both bad and good restaurant reviews plays a pivotal role. When it comes to good reviews, NLP algorithms are adept at detecting and categorizing them based on positive sentiment analysis. They can identify keywords and phrases within reviews that customers commonly use to express their positive experiences. Additionally, NLP can predict high ratings by analyzing the textual content of these reviews.</a:t>
            </a:r>
            <a:endParaRPr lang="en-IN" sz="1600" dirty="0"/>
          </a:p>
        </p:txBody>
      </p:sp>
      <p:grpSp>
        <p:nvGrpSpPr>
          <p:cNvPr id="8" name="Group 7">
            <a:extLst>
              <a:ext uri="{FF2B5EF4-FFF2-40B4-BE49-F238E27FC236}">
                <a16:creationId xmlns:a16="http://schemas.microsoft.com/office/drawing/2014/main" id="{B520D62D-38BF-0DEC-B964-9C891BB5DFA3}"/>
              </a:ext>
            </a:extLst>
          </p:cNvPr>
          <p:cNvGrpSpPr/>
          <p:nvPr/>
        </p:nvGrpSpPr>
        <p:grpSpPr>
          <a:xfrm>
            <a:off x="6324599" y="1082139"/>
            <a:ext cx="1159052" cy="1117319"/>
            <a:chOff x="4723706" y="3956428"/>
            <a:chExt cx="1554481" cy="1395167"/>
          </a:xfrm>
          <a:solidFill>
            <a:schemeClr val="tx2">
              <a:lumMod val="40000"/>
              <a:lumOff val="60000"/>
            </a:schemeClr>
          </a:solidFill>
        </p:grpSpPr>
        <p:sp>
          <p:nvSpPr>
            <p:cNvPr id="18" name="Rectangle: Rounded Corners 17">
              <a:extLst>
                <a:ext uri="{FF2B5EF4-FFF2-40B4-BE49-F238E27FC236}">
                  <a16:creationId xmlns:a16="http://schemas.microsoft.com/office/drawing/2014/main" id="{F76F334A-52CC-92C8-3D06-B74D97432BA3}"/>
                </a:ext>
              </a:extLst>
            </p:cNvPr>
            <p:cNvSpPr/>
            <p:nvPr/>
          </p:nvSpPr>
          <p:spPr>
            <a:xfrm>
              <a:off x="4723706" y="3956428"/>
              <a:ext cx="1554481" cy="1395167"/>
            </a:xfrm>
            <a:prstGeom prst="round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a:p>
              <a:pPr algn="ctr"/>
              <a:endParaRPr lang="en-IN" dirty="0"/>
            </a:p>
            <a:p>
              <a:pPr algn="ctr"/>
              <a:r>
                <a:rPr lang="en-IN" sz="1600" dirty="0">
                  <a:solidFill>
                    <a:schemeClr val="tx1"/>
                  </a:solidFill>
                </a:rPr>
                <a:t>REVIEW</a:t>
              </a:r>
              <a:endParaRPr lang="en-IN" dirty="0">
                <a:solidFill>
                  <a:schemeClr val="tx1"/>
                </a:solidFill>
              </a:endParaRPr>
            </a:p>
          </p:txBody>
        </p:sp>
        <p:pic>
          <p:nvPicPr>
            <p:cNvPr id="19" name="Graphic 13" descr="Customer review RTL">
              <a:extLst>
                <a:ext uri="{FF2B5EF4-FFF2-40B4-BE49-F238E27FC236}">
                  <a16:creationId xmlns:a16="http://schemas.microsoft.com/office/drawing/2014/main" id="{B810DEEF-C7E5-44D1-269F-F500FAA7FE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2442" y="4189413"/>
              <a:ext cx="548640" cy="548640"/>
            </a:xfrm>
            <a:prstGeom prst="rect">
              <a:avLst/>
            </a:prstGeom>
          </p:spPr>
        </p:pic>
      </p:grpSp>
      <p:sp>
        <p:nvSpPr>
          <p:cNvPr id="9" name="Rectangle: Rounded Corners 8">
            <a:extLst>
              <a:ext uri="{FF2B5EF4-FFF2-40B4-BE49-F238E27FC236}">
                <a16:creationId xmlns:a16="http://schemas.microsoft.com/office/drawing/2014/main" id="{B8130953-03FA-242F-1AC9-66A4EFB05D0C}"/>
              </a:ext>
            </a:extLst>
          </p:cNvPr>
          <p:cNvSpPr/>
          <p:nvPr/>
        </p:nvSpPr>
        <p:spPr>
          <a:xfrm>
            <a:off x="6400568" y="2771508"/>
            <a:ext cx="1007114" cy="871344"/>
          </a:xfrm>
          <a:prstGeom prst="roundRect">
            <a:avLst/>
          </a:prstGeom>
          <a:solidFill>
            <a:schemeClr val="tx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a:p>
            <a:pPr algn="ctr"/>
            <a:endParaRPr lang="en-IN" dirty="0"/>
          </a:p>
          <a:p>
            <a:pPr algn="ctr"/>
            <a:r>
              <a:rPr lang="en-IN" sz="1400" dirty="0">
                <a:solidFill>
                  <a:schemeClr val="tx1"/>
                </a:solidFill>
              </a:rPr>
              <a:t>MODEL</a:t>
            </a:r>
            <a:endParaRPr lang="en-IN" dirty="0">
              <a:solidFill>
                <a:schemeClr val="tx1"/>
              </a:solidFill>
            </a:endParaRPr>
          </a:p>
        </p:txBody>
      </p:sp>
      <p:pic>
        <p:nvPicPr>
          <p:cNvPr id="10" name="Graphic 23" descr="Single gear">
            <a:extLst>
              <a:ext uri="{FF2B5EF4-FFF2-40B4-BE49-F238E27FC236}">
                <a16:creationId xmlns:a16="http://schemas.microsoft.com/office/drawing/2014/main" id="{C9ABBE41-C6F9-4745-141D-6E0DD932594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9475" y="2822787"/>
            <a:ext cx="509301" cy="509301"/>
          </a:xfrm>
          <a:prstGeom prst="rect">
            <a:avLst/>
          </a:prstGeom>
        </p:spPr>
      </p:pic>
      <p:sp>
        <p:nvSpPr>
          <p:cNvPr id="11" name="Rectangle: Rounded Corners 10">
            <a:extLst>
              <a:ext uri="{FF2B5EF4-FFF2-40B4-BE49-F238E27FC236}">
                <a16:creationId xmlns:a16="http://schemas.microsoft.com/office/drawing/2014/main" id="{3ADFA84A-B57B-AC17-7C3E-F190DC7CAF35}"/>
              </a:ext>
            </a:extLst>
          </p:cNvPr>
          <p:cNvSpPr/>
          <p:nvPr/>
        </p:nvSpPr>
        <p:spPr>
          <a:xfrm>
            <a:off x="5151550" y="3829357"/>
            <a:ext cx="1173049" cy="1098223"/>
          </a:xfrm>
          <a:prstGeom prst="roundRect">
            <a:avLst/>
          </a:prstGeom>
          <a:solidFill>
            <a:schemeClr val="tx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a:p>
            <a:pPr algn="ctr"/>
            <a:endParaRPr lang="en-IN" dirty="0"/>
          </a:p>
          <a:p>
            <a:pPr algn="ctr"/>
            <a:r>
              <a:rPr lang="en-IN" sz="1400" dirty="0">
                <a:solidFill>
                  <a:schemeClr val="tx1"/>
                </a:solidFill>
              </a:rPr>
              <a:t>POSITIVE</a:t>
            </a:r>
            <a:endParaRPr lang="en-IN" dirty="0">
              <a:solidFill>
                <a:schemeClr val="tx1"/>
              </a:solidFill>
            </a:endParaRPr>
          </a:p>
        </p:txBody>
      </p:sp>
      <p:sp>
        <p:nvSpPr>
          <p:cNvPr id="12" name="Rectangle: Rounded Corners 11">
            <a:extLst>
              <a:ext uri="{FF2B5EF4-FFF2-40B4-BE49-F238E27FC236}">
                <a16:creationId xmlns:a16="http://schemas.microsoft.com/office/drawing/2014/main" id="{54527303-11CE-3583-9A43-7F7159AFB178}"/>
              </a:ext>
            </a:extLst>
          </p:cNvPr>
          <p:cNvSpPr/>
          <p:nvPr/>
        </p:nvSpPr>
        <p:spPr>
          <a:xfrm>
            <a:off x="7276763" y="3829421"/>
            <a:ext cx="1173049" cy="1098223"/>
          </a:xfrm>
          <a:prstGeom prst="roundRect">
            <a:avLst/>
          </a:prstGeom>
          <a:solidFill>
            <a:schemeClr val="tx2">
              <a:lumMod val="40000"/>
              <a:lumOff val="6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dirty="0"/>
          </a:p>
          <a:p>
            <a:pPr algn="ctr"/>
            <a:endParaRPr lang="en-IN" sz="1200" dirty="0">
              <a:solidFill>
                <a:schemeClr val="tx1"/>
              </a:solidFill>
            </a:endParaRPr>
          </a:p>
          <a:p>
            <a:pPr algn="ctr"/>
            <a:r>
              <a:rPr lang="en-IN" sz="1200" dirty="0">
                <a:solidFill>
                  <a:schemeClr val="tx1"/>
                </a:solidFill>
              </a:rPr>
              <a:t>NEGETIVE</a:t>
            </a:r>
          </a:p>
        </p:txBody>
      </p:sp>
      <p:pic>
        <p:nvPicPr>
          <p:cNvPr id="13" name="Graphic 30" descr="Smiling face with solid fill">
            <a:extLst>
              <a:ext uri="{FF2B5EF4-FFF2-40B4-BE49-F238E27FC236}">
                <a16:creationId xmlns:a16="http://schemas.microsoft.com/office/drawing/2014/main" id="{5B1BCE04-C5A2-CE38-7998-2DDD01C95A5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487474" y="3987588"/>
            <a:ext cx="548640" cy="548640"/>
          </a:xfrm>
          <a:prstGeom prst="rect">
            <a:avLst/>
          </a:prstGeom>
        </p:spPr>
      </p:pic>
      <p:pic>
        <p:nvPicPr>
          <p:cNvPr id="14" name="Graphic 32" descr="Sad face with solid fill">
            <a:extLst>
              <a:ext uri="{FF2B5EF4-FFF2-40B4-BE49-F238E27FC236}">
                <a16:creationId xmlns:a16="http://schemas.microsoft.com/office/drawing/2014/main" id="{3F6BECEE-A9BE-2FBB-B876-3C288EA22BD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588967" y="3987588"/>
            <a:ext cx="548640" cy="548640"/>
          </a:xfrm>
          <a:prstGeom prst="rect">
            <a:avLst/>
          </a:prstGeom>
        </p:spPr>
      </p:pic>
      <p:cxnSp>
        <p:nvCxnSpPr>
          <p:cNvPr id="15" name="Straight Arrow Connector 14">
            <a:extLst>
              <a:ext uri="{FF2B5EF4-FFF2-40B4-BE49-F238E27FC236}">
                <a16:creationId xmlns:a16="http://schemas.microsoft.com/office/drawing/2014/main" id="{ED45D972-D42D-470B-1605-79F53D8E243E}"/>
              </a:ext>
            </a:extLst>
          </p:cNvPr>
          <p:cNvCxnSpPr>
            <a:cxnSpLocks/>
            <a:stCxn id="18" idx="2"/>
            <a:endCxn id="9" idx="0"/>
          </p:cNvCxnSpPr>
          <p:nvPr/>
        </p:nvCxnSpPr>
        <p:spPr>
          <a:xfrm>
            <a:off x="6904125" y="2199458"/>
            <a:ext cx="0" cy="572050"/>
          </a:xfrm>
          <a:prstGeom prst="straightConnector1">
            <a:avLst/>
          </a:prstGeom>
          <a:ln w="571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FE29BAC1-964A-FCD9-F67E-4161CFAB529A}"/>
              </a:ext>
            </a:extLst>
          </p:cNvPr>
          <p:cNvCxnSpPr>
            <a:cxnSpLocks/>
            <a:stCxn id="9" idx="1"/>
            <a:endCxn id="11" idx="1"/>
          </p:cNvCxnSpPr>
          <p:nvPr/>
        </p:nvCxnSpPr>
        <p:spPr>
          <a:xfrm rot="10800000" flipV="1">
            <a:off x="5151550" y="3207179"/>
            <a:ext cx="1249018" cy="1171289"/>
          </a:xfrm>
          <a:prstGeom prst="bentConnector3">
            <a:avLst>
              <a:gd name="adj1" fmla="val 118302"/>
            </a:avLst>
          </a:prstGeom>
          <a:ln w="5715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C45C0529-1845-40C1-7E77-5414BFE4BD80}"/>
              </a:ext>
            </a:extLst>
          </p:cNvPr>
          <p:cNvCxnSpPr>
            <a:cxnSpLocks/>
            <a:stCxn id="9" idx="3"/>
            <a:endCxn id="12" idx="3"/>
          </p:cNvCxnSpPr>
          <p:nvPr/>
        </p:nvCxnSpPr>
        <p:spPr>
          <a:xfrm>
            <a:off x="7407682" y="3207180"/>
            <a:ext cx="1042130" cy="1171353"/>
          </a:xfrm>
          <a:prstGeom prst="bentConnector3">
            <a:avLst>
              <a:gd name="adj1" fmla="val 121936"/>
            </a:avLst>
          </a:prstGeom>
          <a:ln w="57150">
            <a:solidFill>
              <a:schemeClr val="tx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9583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7" name="TextBox 6">
            <a:extLst>
              <a:ext uri="{FF2B5EF4-FFF2-40B4-BE49-F238E27FC236}">
                <a16:creationId xmlns:a16="http://schemas.microsoft.com/office/drawing/2014/main" id="{3AB6EBE9-83E3-EA92-7852-83D0E55F4D75}"/>
              </a:ext>
            </a:extLst>
          </p:cNvPr>
          <p:cNvSpPr txBox="1"/>
          <p:nvPr/>
        </p:nvSpPr>
        <p:spPr>
          <a:xfrm>
            <a:off x="2885337" y="260165"/>
            <a:ext cx="4053778" cy="553998"/>
          </a:xfrm>
          <a:prstGeom prst="rect">
            <a:avLst/>
          </a:prstGeom>
          <a:noFill/>
        </p:spPr>
        <p:txBody>
          <a:bodyPr wrap="square">
            <a:spAutoFit/>
          </a:bodyPr>
          <a:lstStyle/>
          <a:p>
            <a:r>
              <a:rPr kumimoji="0" lang="en-US" sz="3000" b="0" i="0" u="none" strike="noStrike" kern="1200" cap="all" spc="0" normalizeH="0" baseline="0" noProof="0" dirty="0">
                <a:ln>
                  <a:noFill/>
                </a:ln>
                <a:solidFill>
                  <a:prstClr val="white"/>
                </a:solidFill>
                <a:effectLst/>
                <a:uLnTx/>
                <a:uFillTx/>
                <a:latin typeface="Franklin Gothic Demi" panose="020B0502020104020203"/>
                <a:ea typeface="+mj-ea"/>
                <a:cs typeface="+mj-cs"/>
              </a:rPr>
              <a:t>Customization </a:t>
            </a:r>
            <a:endParaRPr lang="en-IN" sz="3000" dirty="0"/>
          </a:p>
        </p:txBody>
      </p:sp>
      <p:sp>
        <p:nvSpPr>
          <p:cNvPr id="21" name="TextBox 20">
            <a:extLst>
              <a:ext uri="{FF2B5EF4-FFF2-40B4-BE49-F238E27FC236}">
                <a16:creationId xmlns:a16="http://schemas.microsoft.com/office/drawing/2014/main" id="{D57041A9-CA9C-0EC9-C99E-081E9DBF5784}"/>
              </a:ext>
            </a:extLst>
          </p:cNvPr>
          <p:cNvSpPr txBox="1"/>
          <p:nvPr/>
        </p:nvSpPr>
        <p:spPr>
          <a:xfrm>
            <a:off x="1166965" y="1281693"/>
            <a:ext cx="6448732" cy="267765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a:ln>
                  <a:noFill/>
                </a:ln>
                <a:solidFill>
                  <a:prstClr val="white"/>
                </a:solidFill>
                <a:effectLst/>
                <a:uLnTx/>
                <a:uFillTx/>
                <a:latin typeface="Franklin Gothic Book" panose="020B0502020104020203"/>
                <a:ea typeface="+mn-ea"/>
                <a:cs typeface="+mn-cs"/>
              </a:rPr>
              <a:t>Flexible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a:ln>
                  <a:noFill/>
                </a:ln>
                <a:solidFill>
                  <a:prstClr val="white"/>
                </a:solidFill>
                <a:effectLst/>
                <a:uLnTx/>
                <a:uFillTx/>
                <a:latin typeface="Franklin Gothic Book" panose="020B0502020104020203"/>
                <a:ea typeface="+mn-ea"/>
                <a:cs typeface="+mn-cs"/>
              </a:rPr>
              <a:t>Scalable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a:ln>
                  <a:noFill/>
                </a:ln>
                <a:solidFill>
                  <a:prstClr val="white"/>
                </a:solidFill>
                <a:effectLst/>
                <a:uLnTx/>
                <a:uFillTx/>
                <a:latin typeface="Franklin Gothic Book" panose="020B0502020104020203"/>
                <a:ea typeface="+mn-ea"/>
                <a:cs typeface="+mn-cs"/>
              </a:rPr>
              <a:t>High percentage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2800" kern="1200" dirty="0">
                <a:solidFill>
                  <a:prstClr val="white"/>
                </a:solidFill>
                <a:latin typeface="Franklin Gothic Book" panose="020B0502020104020203"/>
                <a:ea typeface="+mn-ea"/>
                <a:cs typeface="+mn-cs"/>
              </a:rPr>
              <a:t>Greater accuracy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2800" kern="1200" dirty="0">
                <a:solidFill>
                  <a:prstClr val="white"/>
                </a:solidFill>
                <a:latin typeface="Franklin Gothic Book" panose="020B0502020104020203"/>
                <a:ea typeface="+mn-ea"/>
                <a:cs typeface="+mn-cs"/>
              </a:rPr>
              <a:t>Count of feedbacks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800" b="0" i="0" u="none" strike="noStrike" kern="1200" cap="none" spc="0" normalizeH="0" baseline="0" noProof="0" dirty="0">
                <a:ln>
                  <a:noFill/>
                </a:ln>
                <a:solidFill>
                  <a:prstClr val="white"/>
                </a:solidFill>
                <a:effectLst/>
                <a:uLnTx/>
                <a:uFillTx/>
                <a:latin typeface="Franklin Gothic Book" panose="020B0502020104020203"/>
                <a:ea typeface="+mn-ea"/>
                <a:cs typeface="+mn-cs"/>
              </a:rPr>
              <a:t>Accuracy </a:t>
            </a:r>
          </a:p>
        </p:txBody>
      </p:sp>
    </p:spTree>
    <p:extLst>
      <p:ext uri="{BB962C8B-B14F-4D97-AF65-F5344CB8AC3E}">
        <p14:creationId xmlns:p14="http://schemas.microsoft.com/office/powerpoint/2010/main" val="22682168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7" name="TextBox 6">
            <a:extLst>
              <a:ext uri="{FF2B5EF4-FFF2-40B4-BE49-F238E27FC236}">
                <a16:creationId xmlns:a16="http://schemas.microsoft.com/office/drawing/2014/main" id="{3AB6EBE9-83E3-EA92-7852-83D0E55F4D75}"/>
              </a:ext>
            </a:extLst>
          </p:cNvPr>
          <p:cNvSpPr txBox="1"/>
          <p:nvPr/>
        </p:nvSpPr>
        <p:spPr>
          <a:xfrm>
            <a:off x="3556389" y="252791"/>
            <a:ext cx="2276598" cy="553998"/>
          </a:xfrm>
          <a:prstGeom prst="rect">
            <a:avLst/>
          </a:prstGeom>
          <a:noFill/>
        </p:spPr>
        <p:txBody>
          <a:bodyPr wrap="square">
            <a:spAutoFit/>
          </a:bodyPr>
          <a:lstStyle/>
          <a:p>
            <a:r>
              <a:rPr kumimoji="0" lang="en-US" sz="3000" b="0" i="0" u="none" strike="noStrike" kern="1200" cap="all" spc="0" normalizeH="0" baseline="0" noProof="0" dirty="0">
                <a:ln>
                  <a:noFill/>
                </a:ln>
                <a:solidFill>
                  <a:prstClr val="white"/>
                </a:solidFill>
                <a:effectLst/>
                <a:uLnTx/>
                <a:uFillTx/>
                <a:latin typeface="Franklin Gothic Demi" panose="020B0502020104020203"/>
                <a:ea typeface="+mj-ea"/>
                <a:cs typeface="+mj-cs"/>
              </a:rPr>
              <a:t>modelling</a:t>
            </a:r>
            <a:endParaRPr lang="en-IN" sz="3000" dirty="0"/>
          </a:p>
        </p:txBody>
      </p:sp>
      <p:sp>
        <p:nvSpPr>
          <p:cNvPr id="8" name="TextBox 7">
            <a:extLst>
              <a:ext uri="{FF2B5EF4-FFF2-40B4-BE49-F238E27FC236}">
                <a16:creationId xmlns:a16="http://schemas.microsoft.com/office/drawing/2014/main" id="{513E824D-6D8A-44C2-0BE5-59F6F8EF90AE}"/>
              </a:ext>
            </a:extLst>
          </p:cNvPr>
          <p:cNvSpPr txBox="1"/>
          <p:nvPr/>
        </p:nvSpPr>
        <p:spPr>
          <a:xfrm>
            <a:off x="910332" y="882186"/>
            <a:ext cx="3934668" cy="738664"/>
          </a:xfrm>
          <a:prstGeom prst="rect">
            <a:avLst/>
          </a:prstGeom>
          <a:noFill/>
        </p:spPr>
        <p:txBody>
          <a:bodyPr wrap="square">
            <a:spAutoFit/>
          </a:bodyPr>
          <a:lstStyle/>
          <a:p>
            <a:r>
              <a:rPr lang="en-US" b="0" i="0" dirty="0">
                <a:solidFill>
                  <a:srgbClr val="D1D5DB"/>
                </a:solidFill>
                <a:effectLst/>
                <a:latin typeface="Söhne"/>
              </a:rPr>
              <a:t>Sentiment analysis for reviews utilizes various machine learning and natural language processing (NLP)</a:t>
            </a:r>
            <a:endParaRPr lang="en-IN" dirty="0"/>
          </a:p>
        </p:txBody>
      </p:sp>
      <p:pic>
        <p:nvPicPr>
          <p:cNvPr id="4" name="Picture 3">
            <a:extLst>
              <a:ext uri="{FF2B5EF4-FFF2-40B4-BE49-F238E27FC236}">
                <a16:creationId xmlns:a16="http://schemas.microsoft.com/office/drawing/2014/main" id="{1BBF0A95-7AA7-629F-A345-851F772FB258}"/>
              </a:ext>
            </a:extLst>
          </p:cNvPr>
          <p:cNvPicPr>
            <a:picLocks noChangeAspect="1"/>
          </p:cNvPicPr>
          <p:nvPr/>
        </p:nvPicPr>
        <p:blipFill>
          <a:blip r:embed="rId3"/>
          <a:stretch>
            <a:fillRect/>
          </a:stretch>
        </p:blipFill>
        <p:spPr>
          <a:xfrm>
            <a:off x="6083710" y="806789"/>
            <a:ext cx="2725146" cy="4084978"/>
          </a:xfrm>
          <a:prstGeom prst="rect">
            <a:avLst/>
          </a:prstGeom>
          <a:ln>
            <a:noFill/>
          </a:ln>
          <a:effectLst>
            <a:outerShdw blurRad="190500" algn="tl" rotWithShape="0">
              <a:srgbClr val="000000">
                <a:alpha val="70000"/>
              </a:srgbClr>
            </a:outerShdw>
          </a:effectLst>
        </p:spPr>
      </p:pic>
      <p:sp>
        <p:nvSpPr>
          <p:cNvPr id="9" name="TextBox 8">
            <a:extLst>
              <a:ext uri="{FF2B5EF4-FFF2-40B4-BE49-F238E27FC236}">
                <a16:creationId xmlns:a16="http://schemas.microsoft.com/office/drawing/2014/main" id="{DD580D6E-6829-01F8-DADB-23F00A7582EE}"/>
              </a:ext>
            </a:extLst>
          </p:cNvPr>
          <p:cNvSpPr txBox="1"/>
          <p:nvPr/>
        </p:nvSpPr>
        <p:spPr>
          <a:xfrm>
            <a:off x="910332" y="1880317"/>
            <a:ext cx="5025894" cy="3108543"/>
          </a:xfrm>
          <a:prstGeom prst="rect">
            <a:avLst/>
          </a:prstGeom>
          <a:noFill/>
        </p:spPr>
        <p:txBody>
          <a:bodyPr wrap="square">
            <a:spAutoFit/>
          </a:bodyPr>
          <a:lstStyle/>
          <a:p>
            <a:pPr algn="l"/>
            <a:r>
              <a:rPr lang="en-US" b="1" i="0" dirty="0">
                <a:solidFill>
                  <a:schemeClr val="tx1"/>
                </a:solidFill>
                <a:effectLst/>
                <a:latin typeface="Söhne"/>
              </a:rPr>
              <a:t>1.Naïve Bayes:</a:t>
            </a:r>
            <a:r>
              <a:rPr lang="en-US" b="0" i="0" dirty="0">
                <a:solidFill>
                  <a:schemeClr val="tx1"/>
                </a:solidFill>
                <a:effectLst/>
                <a:latin typeface="Söhne"/>
              </a:rPr>
              <a:t> This simple probabilistic model is efficient and works well for text classification tasks, including sentiment analysis. It's particularly useful for binary sentiment classification (positive or negative).</a:t>
            </a:r>
          </a:p>
          <a:p>
            <a:pPr algn="l"/>
            <a:r>
              <a:rPr lang="en-US" b="1" i="0" dirty="0">
                <a:solidFill>
                  <a:schemeClr val="tx1"/>
                </a:solidFill>
                <a:effectLst/>
                <a:latin typeface="Söhne"/>
              </a:rPr>
              <a:t>2.Logistic Regression:</a:t>
            </a:r>
            <a:r>
              <a:rPr lang="en-US" b="0" i="0" dirty="0">
                <a:solidFill>
                  <a:schemeClr val="tx1"/>
                </a:solidFill>
                <a:effectLst/>
                <a:latin typeface="Söhne"/>
              </a:rPr>
              <a:t> Logistic regression is a linear model that can be used for sentiment analysis. It's straightforward to implement and can handle both binary and multiclass sentiment classification.</a:t>
            </a:r>
          </a:p>
          <a:p>
            <a:pPr algn="l"/>
            <a:r>
              <a:rPr lang="en-US" dirty="0">
                <a:solidFill>
                  <a:schemeClr val="tx1"/>
                </a:solidFill>
                <a:latin typeface="Söhne"/>
              </a:rPr>
              <a:t>3.</a:t>
            </a:r>
            <a:r>
              <a:rPr lang="en-US" b="1" i="0" dirty="0">
                <a:solidFill>
                  <a:schemeClr val="tx1"/>
                </a:solidFill>
                <a:effectLst/>
                <a:latin typeface="Söhne"/>
              </a:rPr>
              <a:t>Support Vector Machines (SVM):</a:t>
            </a:r>
            <a:r>
              <a:rPr lang="en-US" b="0" i="0" dirty="0">
                <a:solidFill>
                  <a:schemeClr val="tx1"/>
                </a:solidFill>
                <a:effectLst/>
                <a:latin typeface="Söhne"/>
              </a:rPr>
              <a:t> SVMs are powerful for text classification tasks, including sentiment analysis. They work by finding a hyperplane that best separates the data into different sentiment classes.</a:t>
            </a:r>
          </a:p>
          <a:p>
            <a:pPr algn="l"/>
            <a:r>
              <a:rPr lang="en-US" b="1" i="0" dirty="0">
                <a:solidFill>
                  <a:schemeClr val="tx1"/>
                </a:solidFill>
                <a:effectLst/>
                <a:latin typeface="Söhne"/>
              </a:rPr>
              <a:t>4. Decision trees and random forests: </a:t>
            </a:r>
            <a:r>
              <a:rPr lang="en-US" b="0" i="0" dirty="0">
                <a:solidFill>
                  <a:schemeClr val="tx1"/>
                </a:solidFill>
                <a:effectLst/>
                <a:latin typeface="Söhne"/>
              </a:rPr>
              <a:t>can be employed for sentiment analysis. Random forests, in particular, are useful for reducing overfitting</a:t>
            </a:r>
          </a:p>
        </p:txBody>
      </p:sp>
    </p:spTree>
    <p:extLst>
      <p:ext uri="{BB962C8B-B14F-4D97-AF65-F5344CB8AC3E}">
        <p14:creationId xmlns:p14="http://schemas.microsoft.com/office/powerpoint/2010/main" val="38060178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4"/>
        <p:cNvGrpSpPr/>
        <p:nvPr/>
      </p:nvGrpSpPr>
      <p:grpSpPr>
        <a:xfrm>
          <a:off x="0" y="0"/>
          <a:ext cx="0" cy="0"/>
          <a:chOff x="0" y="0"/>
          <a:chExt cx="0" cy="0"/>
        </a:xfrm>
      </p:grpSpPr>
      <p:sp>
        <p:nvSpPr>
          <p:cNvPr id="7" name="TextBox 6">
            <a:extLst>
              <a:ext uri="{FF2B5EF4-FFF2-40B4-BE49-F238E27FC236}">
                <a16:creationId xmlns:a16="http://schemas.microsoft.com/office/drawing/2014/main" id="{3AB6EBE9-83E3-EA92-7852-83D0E55F4D75}"/>
              </a:ext>
            </a:extLst>
          </p:cNvPr>
          <p:cNvSpPr txBox="1"/>
          <p:nvPr/>
        </p:nvSpPr>
        <p:spPr>
          <a:xfrm>
            <a:off x="3726632" y="252791"/>
            <a:ext cx="1716159" cy="553998"/>
          </a:xfrm>
          <a:prstGeom prst="rect">
            <a:avLst/>
          </a:prstGeom>
          <a:noFill/>
        </p:spPr>
        <p:txBody>
          <a:bodyPr wrap="square">
            <a:spAutoFit/>
          </a:bodyPr>
          <a:lstStyle/>
          <a:p>
            <a:r>
              <a:rPr lang="en-US" sz="3000" kern="1200" cap="all" dirty="0">
                <a:solidFill>
                  <a:prstClr val="white"/>
                </a:solidFill>
                <a:latin typeface="Franklin Gothic Demi" panose="020B0502020104020203"/>
                <a:ea typeface="+mj-ea"/>
                <a:cs typeface="+mj-cs"/>
              </a:rPr>
              <a:t>results</a:t>
            </a:r>
            <a:endParaRPr lang="en-IN" sz="3000" dirty="0"/>
          </a:p>
        </p:txBody>
      </p:sp>
      <p:sp>
        <p:nvSpPr>
          <p:cNvPr id="9" name="TextBox 8">
            <a:extLst>
              <a:ext uri="{FF2B5EF4-FFF2-40B4-BE49-F238E27FC236}">
                <a16:creationId xmlns:a16="http://schemas.microsoft.com/office/drawing/2014/main" id="{DD580D6E-6829-01F8-DADB-23F00A7582EE}"/>
              </a:ext>
            </a:extLst>
          </p:cNvPr>
          <p:cNvSpPr txBox="1"/>
          <p:nvPr/>
        </p:nvSpPr>
        <p:spPr>
          <a:xfrm>
            <a:off x="910330" y="4243684"/>
            <a:ext cx="7348765" cy="307777"/>
          </a:xfrm>
          <a:prstGeom prst="rect">
            <a:avLst/>
          </a:prstGeom>
          <a:noFill/>
        </p:spPr>
        <p:txBody>
          <a:bodyPr wrap="square">
            <a:spAutoFit/>
          </a:bodyPr>
          <a:lstStyle/>
          <a:p>
            <a:pPr algn="l"/>
            <a:r>
              <a:rPr lang="en-US" b="1" i="0" dirty="0">
                <a:solidFill>
                  <a:schemeClr val="tx1"/>
                </a:solidFill>
                <a:effectLst/>
                <a:latin typeface="Söhne"/>
              </a:rPr>
              <a:t>Based on our results for 7 inputs we get positive feedback of 75%</a:t>
            </a:r>
            <a:r>
              <a:rPr lang="en-US" dirty="0">
                <a:solidFill>
                  <a:schemeClr val="tx1"/>
                </a:solidFill>
                <a:latin typeface="Söhne"/>
              </a:rPr>
              <a:t>  </a:t>
            </a:r>
            <a:r>
              <a:rPr lang="en-US" b="1" dirty="0">
                <a:solidFill>
                  <a:schemeClr val="tx1"/>
                </a:solidFill>
                <a:latin typeface="Söhne"/>
              </a:rPr>
              <a:t>and </a:t>
            </a:r>
            <a:r>
              <a:rPr lang="en-US" b="1" dirty="0" err="1">
                <a:solidFill>
                  <a:schemeClr val="tx1"/>
                </a:solidFill>
                <a:latin typeface="Söhne"/>
              </a:rPr>
              <a:t>Negetive</a:t>
            </a:r>
            <a:r>
              <a:rPr lang="en-US" b="1" dirty="0">
                <a:solidFill>
                  <a:schemeClr val="tx1"/>
                </a:solidFill>
                <a:latin typeface="Söhne"/>
              </a:rPr>
              <a:t> feedback of 25%</a:t>
            </a:r>
            <a:endParaRPr lang="en-US" dirty="0">
              <a:solidFill>
                <a:schemeClr val="tx1"/>
              </a:solidFill>
              <a:latin typeface="Söhne"/>
            </a:endParaRPr>
          </a:p>
        </p:txBody>
      </p:sp>
      <p:pic>
        <p:nvPicPr>
          <p:cNvPr id="3" name="Picture 2">
            <a:extLst>
              <a:ext uri="{FF2B5EF4-FFF2-40B4-BE49-F238E27FC236}">
                <a16:creationId xmlns:a16="http://schemas.microsoft.com/office/drawing/2014/main" id="{E28E4B36-A3D0-F555-C0E2-E007591B53A8}"/>
              </a:ext>
            </a:extLst>
          </p:cNvPr>
          <p:cNvPicPr>
            <a:picLocks noChangeAspect="1"/>
          </p:cNvPicPr>
          <p:nvPr/>
        </p:nvPicPr>
        <p:blipFill>
          <a:blip r:embed="rId3"/>
          <a:stretch>
            <a:fillRect/>
          </a:stretch>
        </p:blipFill>
        <p:spPr>
          <a:xfrm>
            <a:off x="1372395" y="899816"/>
            <a:ext cx="6424636" cy="28389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75776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Artificial Intelligence (AI) Technology Consulting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TotalTime>
  <Words>720</Words>
  <Application>Microsoft Office PowerPoint</Application>
  <PresentationFormat>On-screen Show (16:9)</PresentationFormat>
  <Paragraphs>58</Paragraphs>
  <Slides>11</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Wingdings 2</vt:lpstr>
      <vt:lpstr>Söhne</vt:lpstr>
      <vt:lpstr>Anaheim</vt:lpstr>
      <vt:lpstr>Franklin Gothic Demi</vt:lpstr>
      <vt:lpstr>Franklin Gothic Book</vt:lpstr>
      <vt:lpstr>Bebas Neue</vt:lpstr>
      <vt:lpstr>Google Sans</vt:lpstr>
      <vt:lpstr>Montserrat Black</vt:lpstr>
      <vt:lpstr>Montserrat</vt:lpstr>
      <vt:lpstr>Arial</vt:lpstr>
      <vt:lpstr>Artificial Intelligence (AI) Technology Consulting by Slidesgo</vt:lpstr>
      <vt:lpstr>PowerPoint Presentation</vt:lpstr>
      <vt:lpstr>PowerPoint Presentation</vt:lpstr>
      <vt:lpstr>PowerPoint Presentation</vt:lpstr>
      <vt:lpstr>PROJECT OVERVIEW</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PCB DEFFECT DETECTION (ML)</dc:title>
  <cp:lastModifiedBy>mehul naik</cp:lastModifiedBy>
  <cp:revision>2</cp:revision>
  <dcterms:modified xsi:type="dcterms:W3CDTF">2023-09-27T16:37:42Z</dcterms:modified>
</cp:coreProperties>
</file>